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7"/>
  </p:sldMasterIdLst>
  <p:notesMasterIdLst>
    <p:notesMasterId r:id="rId23"/>
  </p:notesMasterIdLst>
  <p:handoutMasterIdLst>
    <p:handoutMasterId r:id="rId24"/>
  </p:handoutMasterIdLst>
  <p:sldIdLst>
    <p:sldId id="338" r:id="rId8"/>
    <p:sldId id="482" r:id="rId9"/>
    <p:sldId id="506" r:id="rId10"/>
    <p:sldId id="549" r:id="rId11"/>
    <p:sldId id="541" r:id="rId12"/>
    <p:sldId id="542" r:id="rId13"/>
    <p:sldId id="540" r:id="rId14"/>
    <p:sldId id="543" r:id="rId15"/>
    <p:sldId id="548" r:id="rId16"/>
    <p:sldId id="535" r:id="rId17"/>
    <p:sldId id="362" r:id="rId18"/>
    <p:sldId id="551" r:id="rId19"/>
    <p:sldId id="531" r:id="rId20"/>
    <p:sldId id="530" r:id="rId21"/>
    <p:sldId id="352" r:id="rId22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E9FF6C-928B-B271-AFA1-7DB50F4D37DF}" name="Stuart Elliott" initials="SE" userId="S::automation2020_yahoo.com#ext#@oecd.onmicrosoft.com::aff6fd8a-2a40-4685-85f3-73c44f51ff52" providerId="AD"/>
  <p188:author id="{F901B96E-5E4E-9692-DB47-8026CAF734A2}" name="REVAI Nóra, EDU/IMEP" initials="RNE" userId="S::Nora.REVAI@oecd.org::edaa8473-f9c5-43e3-be38-ded86cbe2ddc" providerId="AD"/>
  <p188:author id="{89EB3374-F41D-7AC4-F612-E475FCC7CDF9}" name="KALAMOVA Margarita, EDU/IMEP" initials="KE" userId="S::margarita.kalamova@oecd.org::ab6da6ea-1fea-46a3-8f9c-7984fbfd2f34" providerId="AD"/>
  <p188:author id="{D6D3EFAF-9C0A-A92C-A8C9-4BC67EF6A2F5}" name="BARET Abel, EDU/IMEP" initials="BAE" userId="S::Abel.BARET@oecd.org::8ea61c17-fa54-4a45-8e9f-6e4f5c1a0987" providerId="AD"/>
  <p188:author id="{56E891CC-5A46-27D8-D564-B6577A33CBB6}" name="REVAI Nóra, EDU/IMEP" initials="RE" userId="S::nora.revai@oecd.org::edaa8473-f9c5-43e3-be38-ded86cbe2ddc" providerId="AD"/>
  <p188:author id="{FB6ED8EA-216E-8AC9-A6F1-E63FC3DC8B34}" name="STANEVA Mila, EDU/IMEP" initials="SE" userId="S::mila.staneva@oecd.org::a4fb63c2-618d-4582-936f-fc9a29b14075" providerId="AD"/>
  <p188:author id="{4B0BFCEF-EEFA-0B8B-6031-71980FDFB91E}" name="Stuart" initials="S" userId="Stuart" providerId="None"/>
  <p188:author id="{E671AEF8-29A6-D5AF-0065-E3277ACAB0BF}" name="KALAMOVA Margarita, EDU/IMEP" initials="KME" userId="S::Margarita.KALAMOVA@oecd.org::ab6da6ea-1fea-46a3-8f9c-7984fbfd2f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A3A6"/>
    <a:srgbClr val="088592"/>
    <a:srgbClr val="029198"/>
    <a:srgbClr val="07828F"/>
    <a:srgbClr val="B3D2D8"/>
    <a:srgbClr val="53E7F7"/>
    <a:srgbClr val="088E9C"/>
    <a:srgbClr val="0899AA"/>
    <a:srgbClr val="0899A6"/>
    <a:srgbClr val="089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15DBE-EDC9-4939-B392-CF9C1A1677AA}" v="26" dt="2024-01-15T15:29:29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 Sam, EDU/IMEP" userId="3d0830aa-6641-4b53-a555-2c145071e970" providerId="ADAL" clId="{3716C190-D1AD-4447-9F3E-28088C12BCE0}"/>
    <pc:docChg chg="modSld">
      <pc:chgData name="MITCHELL Sam, EDU/IMEP" userId="3d0830aa-6641-4b53-a555-2c145071e970" providerId="ADAL" clId="{3716C190-D1AD-4447-9F3E-28088C12BCE0}" dt="2023-11-06T09:33:44.990" v="35" actId="20577"/>
      <pc:docMkLst>
        <pc:docMk/>
      </pc:docMkLst>
      <pc:sldChg chg="modSp mod">
        <pc:chgData name="MITCHELL Sam, EDU/IMEP" userId="3d0830aa-6641-4b53-a555-2c145071e970" providerId="ADAL" clId="{3716C190-D1AD-4447-9F3E-28088C12BCE0}" dt="2023-11-06T09:33:44.990" v="35" actId="20577"/>
        <pc:sldMkLst>
          <pc:docMk/>
          <pc:sldMk cId="2261728224" sldId="550"/>
        </pc:sldMkLst>
        <pc:spChg chg="mod">
          <ac:chgData name="MITCHELL Sam, EDU/IMEP" userId="3d0830aa-6641-4b53-a555-2c145071e970" providerId="ADAL" clId="{3716C190-D1AD-4447-9F3E-28088C12BCE0}" dt="2023-11-06T09:33:44.990" v="35" actId="20577"/>
          <ac:spMkLst>
            <pc:docMk/>
            <pc:sldMk cId="2261728224" sldId="550"/>
            <ac:spMk id="2" creationId="{E6285E08-87AE-7D85-6E9E-3DA625D54FDF}"/>
          </ac:spMkLst>
        </pc:spChg>
      </pc:sldChg>
    </pc:docChg>
  </pc:docChgLst>
  <pc:docChgLst>
    <pc:chgData name="FUSTER RABELLA Marc, EDU/IMEP" userId="92b673b3-9dd5-4922-92b0-6fdfe2d9617e" providerId="ADAL" clId="{696CDB5A-F941-4D3A-94AE-17355CCD29B0}"/>
    <pc:docChg chg="undo custSel modSld sldOrd">
      <pc:chgData name="FUSTER RABELLA Marc, EDU/IMEP" userId="92b673b3-9dd5-4922-92b0-6fdfe2d9617e" providerId="ADAL" clId="{696CDB5A-F941-4D3A-94AE-17355CCD29B0}" dt="2023-10-31T15:14:15.793" v="330" actId="1076"/>
      <pc:docMkLst>
        <pc:docMk/>
      </pc:docMkLst>
      <pc:sldChg chg="modSp mod ord">
        <pc:chgData name="FUSTER RABELLA Marc, EDU/IMEP" userId="92b673b3-9dd5-4922-92b0-6fdfe2d9617e" providerId="ADAL" clId="{696CDB5A-F941-4D3A-94AE-17355CCD29B0}" dt="2023-10-31T14:55:48.424" v="189" actId="20577"/>
        <pc:sldMkLst>
          <pc:docMk/>
          <pc:sldMk cId="553277434" sldId="352"/>
        </pc:sldMkLst>
        <pc:spChg chg="mod">
          <ac:chgData name="FUSTER RABELLA Marc, EDU/IMEP" userId="92b673b3-9dd5-4922-92b0-6fdfe2d9617e" providerId="ADAL" clId="{696CDB5A-F941-4D3A-94AE-17355CCD29B0}" dt="2023-10-31T14:55:48.424" v="189" actId="20577"/>
          <ac:spMkLst>
            <pc:docMk/>
            <pc:sldMk cId="553277434" sldId="352"/>
            <ac:spMk id="4" creationId="{95C199D6-CC08-4BEF-B04E-70EB5F3D429C}"/>
          </ac:spMkLst>
        </pc:spChg>
      </pc:sldChg>
      <pc:sldChg chg="modNotesTx">
        <pc:chgData name="FUSTER RABELLA Marc, EDU/IMEP" userId="92b673b3-9dd5-4922-92b0-6fdfe2d9617e" providerId="ADAL" clId="{696CDB5A-F941-4D3A-94AE-17355CCD29B0}" dt="2023-10-31T15:12:49.810" v="326" actId="20577"/>
        <pc:sldMkLst>
          <pc:docMk/>
          <pc:sldMk cId="3252592636" sldId="530"/>
        </pc:sldMkLst>
      </pc:sldChg>
      <pc:sldChg chg="modSp mod modAnim">
        <pc:chgData name="FUSTER RABELLA Marc, EDU/IMEP" userId="92b673b3-9dd5-4922-92b0-6fdfe2d9617e" providerId="ADAL" clId="{696CDB5A-F941-4D3A-94AE-17355CCD29B0}" dt="2023-10-31T15:12:14.209" v="262" actId="1036"/>
        <pc:sldMkLst>
          <pc:docMk/>
          <pc:sldMk cId="2803940168" sldId="531"/>
        </pc:sldMkLst>
        <pc:spChg chg="mod">
          <ac:chgData name="FUSTER RABELLA Marc, EDU/IMEP" userId="92b673b3-9dd5-4922-92b0-6fdfe2d9617e" providerId="ADAL" clId="{696CDB5A-F941-4D3A-94AE-17355CCD29B0}" dt="2023-10-31T15:12:14.209" v="262" actId="1036"/>
          <ac:spMkLst>
            <pc:docMk/>
            <pc:sldMk cId="2803940168" sldId="531"/>
            <ac:spMk id="2" creationId="{B7060E02-C24D-4122-99BE-8FEC1232940D}"/>
          </ac:spMkLst>
        </pc:spChg>
      </pc:sldChg>
      <pc:sldChg chg="modSp mod modAnim">
        <pc:chgData name="FUSTER RABELLA Marc, EDU/IMEP" userId="92b673b3-9dd5-4922-92b0-6fdfe2d9617e" providerId="ADAL" clId="{696CDB5A-F941-4D3A-94AE-17355CCD29B0}" dt="2023-10-31T15:14:15.793" v="330" actId="1076"/>
        <pc:sldMkLst>
          <pc:docMk/>
          <pc:sldMk cId="1050170882" sldId="532"/>
        </pc:sldMkLst>
        <pc:spChg chg="mod">
          <ac:chgData name="FUSTER RABELLA Marc, EDU/IMEP" userId="92b673b3-9dd5-4922-92b0-6fdfe2d9617e" providerId="ADAL" clId="{696CDB5A-F941-4D3A-94AE-17355CCD29B0}" dt="2023-10-31T15:14:15.793" v="330" actId="1076"/>
          <ac:spMkLst>
            <pc:docMk/>
            <pc:sldMk cId="1050170882" sldId="532"/>
            <ac:spMk id="2" creationId="{B7060E02-C24D-4122-99BE-8FEC1232940D}"/>
          </ac:spMkLst>
        </pc:spChg>
      </pc:sldChg>
      <pc:sldChg chg="ord">
        <pc:chgData name="FUSTER RABELLA Marc, EDU/IMEP" userId="92b673b3-9dd5-4922-92b0-6fdfe2d9617e" providerId="ADAL" clId="{696CDB5A-F941-4D3A-94AE-17355CCD29B0}" dt="2023-10-31T14:56:00.105" v="191"/>
        <pc:sldMkLst>
          <pc:docMk/>
          <pc:sldMk cId="302672431" sldId="538"/>
        </pc:sldMkLst>
      </pc:sldChg>
    </pc:docChg>
  </pc:docChgLst>
  <pc:docChgLst>
    <pc:chgData name="BARET Abel, EDU/IMEP" userId="8ea61c17-fa54-4a45-8e9f-6e4f5c1a0987" providerId="ADAL" clId="{AEE15DBE-EDC9-4939-B392-CF9C1A1677AA}"/>
    <pc:docChg chg="undo custSel addSld delSld modSld">
      <pc:chgData name="BARET Abel, EDU/IMEP" userId="8ea61c17-fa54-4a45-8e9f-6e4f5c1a0987" providerId="ADAL" clId="{AEE15DBE-EDC9-4939-B392-CF9C1A1677AA}" dt="2024-01-15T15:29:29.899" v="116" actId="20577"/>
      <pc:docMkLst>
        <pc:docMk/>
      </pc:docMkLst>
      <pc:sldChg chg="modSp mod">
        <pc:chgData name="BARET Abel, EDU/IMEP" userId="8ea61c17-fa54-4a45-8e9f-6e4f5c1a0987" providerId="ADAL" clId="{AEE15DBE-EDC9-4939-B392-CF9C1A1677AA}" dt="2024-01-15T14:59:56.411" v="17" actId="1076"/>
        <pc:sldMkLst>
          <pc:docMk/>
          <pc:sldMk cId="1581488690" sldId="338"/>
        </pc:sldMkLst>
        <pc:spChg chg="mod">
          <ac:chgData name="BARET Abel, EDU/IMEP" userId="8ea61c17-fa54-4a45-8e9f-6e4f5c1a0987" providerId="ADAL" clId="{AEE15DBE-EDC9-4939-B392-CF9C1A1677AA}" dt="2024-01-15T14:59:56.411" v="17" actId="1076"/>
          <ac:spMkLst>
            <pc:docMk/>
            <pc:sldMk cId="1581488690" sldId="338"/>
            <ac:spMk id="2" creationId="{00000000-0000-0000-0000-000000000000}"/>
          </ac:spMkLst>
        </pc:spChg>
        <pc:spChg chg="mod">
          <ac:chgData name="BARET Abel, EDU/IMEP" userId="8ea61c17-fa54-4a45-8e9f-6e4f5c1a0987" providerId="ADAL" clId="{AEE15DBE-EDC9-4939-B392-CF9C1A1677AA}" dt="2024-01-15T14:59:51.197" v="16" actId="14100"/>
          <ac:spMkLst>
            <pc:docMk/>
            <pc:sldMk cId="1581488690" sldId="338"/>
            <ac:spMk id="4" creationId="{00000000-0000-0000-0000-000000000000}"/>
          </ac:spMkLst>
        </pc:spChg>
      </pc:sldChg>
      <pc:sldChg chg="modSp add del mod">
        <pc:chgData name="BARET Abel, EDU/IMEP" userId="8ea61c17-fa54-4a45-8e9f-6e4f5c1a0987" providerId="ADAL" clId="{AEE15DBE-EDC9-4939-B392-CF9C1A1677AA}" dt="2024-01-15T15:24:34.837" v="63" actId="20577"/>
        <pc:sldMkLst>
          <pc:docMk/>
          <pc:sldMk cId="553277434" sldId="352"/>
        </pc:sldMkLst>
        <pc:spChg chg="mod">
          <ac:chgData name="BARET Abel, EDU/IMEP" userId="8ea61c17-fa54-4a45-8e9f-6e4f5c1a0987" providerId="ADAL" clId="{AEE15DBE-EDC9-4939-B392-CF9C1A1677AA}" dt="2024-01-15T15:24:34.837" v="63" actId="20577"/>
          <ac:spMkLst>
            <pc:docMk/>
            <pc:sldMk cId="553277434" sldId="352"/>
            <ac:spMk id="2" creationId="{045E60FB-26F7-47E2-91D1-E2D668B7BD95}"/>
          </ac:spMkLst>
        </pc:spChg>
      </pc:sldChg>
      <pc:sldChg chg="modSp mod">
        <pc:chgData name="BARET Abel, EDU/IMEP" userId="8ea61c17-fa54-4a45-8e9f-6e4f5c1a0987" providerId="ADAL" clId="{AEE15DBE-EDC9-4939-B392-CF9C1A1677AA}" dt="2024-01-15T15:27:24.226" v="99" actId="20577"/>
        <pc:sldMkLst>
          <pc:docMk/>
          <pc:sldMk cId="1431115583" sldId="362"/>
        </pc:sldMkLst>
        <pc:spChg chg="mod">
          <ac:chgData name="BARET Abel, EDU/IMEP" userId="8ea61c17-fa54-4a45-8e9f-6e4f5c1a0987" providerId="ADAL" clId="{AEE15DBE-EDC9-4939-B392-CF9C1A1677AA}" dt="2024-01-15T15:27:24.226" v="99" actId="20577"/>
          <ac:spMkLst>
            <pc:docMk/>
            <pc:sldMk cId="1431115583" sldId="362"/>
            <ac:spMk id="4" creationId="{36B41688-340A-4EA0-BA75-BCF64B61B434}"/>
          </ac:spMkLst>
        </pc:spChg>
      </pc:sldChg>
      <pc:sldChg chg="modSp mod modAnim modNotesTx">
        <pc:chgData name="BARET Abel, EDU/IMEP" userId="8ea61c17-fa54-4a45-8e9f-6e4f5c1a0987" providerId="ADAL" clId="{AEE15DBE-EDC9-4939-B392-CF9C1A1677AA}" dt="2024-01-15T15:29:29.899" v="116" actId="20577"/>
        <pc:sldMkLst>
          <pc:docMk/>
          <pc:sldMk cId="1565719853" sldId="482"/>
        </pc:sldMkLst>
        <pc:spChg chg="mod">
          <ac:chgData name="BARET Abel, EDU/IMEP" userId="8ea61c17-fa54-4a45-8e9f-6e4f5c1a0987" providerId="ADAL" clId="{AEE15DBE-EDC9-4939-B392-CF9C1A1677AA}" dt="2024-01-15T15:29:28.631" v="115" actId="20577"/>
          <ac:spMkLst>
            <pc:docMk/>
            <pc:sldMk cId="1565719853" sldId="482"/>
            <ac:spMk id="2" creationId="{B7060E02-C24D-4122-99BE-8FEC1232940D}"/>
          </ac:spMkLst>
        </pc:spChg>
      </pc:sldChg>
      <pc:sldChg chg="modSp">
        <pc:chgData name="BARET Abel, EDU/IMEP" userId="8ea61c17-fa54-4a45-8e9f-6e4f5c1a0987" providerId="ADAL" clId="{AEE15DBE-EDC9-4939-B392-CF9C1A1677AA}" dt="2024-01-15T15:26:17.277" v="88" actId="113"/>
        <pc:sldMkLst>
          <pc:docMk/>
          <pc:sldMk cId="3333595593" sldId="506"/>
        </pc:sldMkLst>
        <pc:spChg chg="mod">
          <ac:chgData name="BARET Abel, EDU/IMEP" userId="8ea61c17-fa54-4a45-8e9f-6e4f5c1a0987" providerId="ADAL" clId="{AEE15DBE-EDC9-4939-B392-CF9C1A1677AA}" dt="2024-01-15T15:26:17.277" v="88" actId="113"/>
          <ac:spMkLst>
            <pc:docMk/>
            <pc:sldMk cId="3333595593" sldId="506"/>
            <ac:spMk id="2" creationId="{B7060E02-C24D-4122-99BE-8FEC1232940D}"/>
          </ac:spMkLst>
        </pc:spChg>
      </pc:sldChg>
      <pc:sldChg chg="del">
        <pc:chgData name="BARET Abel, EDU/IMEP" userId="8ea61c17-fa54-4a45-8e9f-6e4f5c1a0987" providerId="ADAL" clId="{AEE15DBE-EDC9-4939-B392-CF9C1A1677AA}" dt="2024-01-15T15:22:22.429" v="31" actId="47"/>
        <pc:sldMkLst>
          <pc:docMk/>
          <pc:sldMk cId="817453119" sldId="517"/>
        </pc:sldMkLst>
      </pc:sldChg>
      <pc:sldChg chg="modSp mod">
        <pc:chgData name="BARET Abel, EDU/IMEP" userId="8ea61c17-fa54-4a45-8e9f-6e4f5c1a0987" providerId="ADAL" clId="{AEE15DBE-EDC9-4939-B392-CF9C1A1677AA}" dt="2024-01-15T15:28:47.315" v="110" actId="115"/>
        <pc:sldMkLst>
          <pc:docMk/>
          <pc:sldMk cId="3252592636" sldId="530"/>
        </pc:sldMkLst>
        <pc:spChg chg="mod">
          <ac:chgData name="BARET Abel, EDU/IMEP" userId="8ea61c17-fa54-4a45-8e9f-6e4f5c1a0987" providerId="ADAL" clId="{AEE15DBE-EDC9-4939-B392-CF9C1A1677AA}" dt="2024-01-15T15:28:47.315" v="110" actId="115"/>
          <ac:spMkLst>
            <pc:docMk/>
            <pc:sldMk cId="3252592636" sldId="530"/>
            <ac:spMk id="2" creationId="{B7060E02-C24D-4122-99BE-8FEC1232940D}"/>
          </ac:spMkLst>
        </pc:spChg>
      </pc:sldChg>
      <pc:sldChg chg="modSp">
        <pc:chgData name="BARET Abel, EDU/IMEP" userId="8ea61c17-fa54-4a45-8e9f-6e4f5c1a0987" providerId="ADAL" clId="{AEE15DBE-EDC9-4939-B392-CF9C1A1677AA}" dt="2024-01-15T15:28:11.212" v="106" actId="115"/>
        <pc:sldMkLst>
          <pc:docMk/>
          <pc:sldMk cId="2803940168" sldId="531"/>
        </pc:sldMkLst>
        <pc:spChg chg="mod">
          <ac:chgData name="BARET Abel, EDU/IMEP" userId="8ea61c17-fa54-4a45-8e9f-6e4f5c1a0987" providerId="ADAL" clId="{AEE15DBE-EDC9-4939-B392-CF9C1A1677AA}" dt="2024-01-15T15:28:11.212" v="106" actId="115"/>
          <ac:spMkLst>
            <pc:docMk/>
            <pc:sldMk cId="2803940168" sldId="531"/>
            <ac:spMk id="2" creationId="{B7060E02-C24D-4122-99BE-8FEC1232940D}"/>
          </ac:spMkLst>
        </pc:spChg>
      </pc:sldChg>
      <pc:sldChg chg="modSp del mod">
        <pc:chgData name="BARET Abel, EDU/IMEP" userId="8ea61c17-fa54-4a45-8e9f-6e4f5c1a0987" providerId="ADAL" clId="{AEE15DBE-EDC9-4939-B392-CF9C1A1677AA}" dt="2024-01-15T15:29:05.503" v="111" actId="47"/>
        <pc:sldMkLst>
          <pc:docMk/>
          <pc:sldMk cId="1050170882" sldId="532"/>
        </pc:sldMkLst>
        <pc:spChg chg="mod">
          <ac:chgData name="BARET Abel, EDU/IMEP" userId="8ea61c17-fa54-4a45-8e9f-6e4f5c1a0987" providerId="ADAL" clId="{AEE15DBE-EDC9-4939-B392-CF9C1A1677AA}" dt="2024-01-15T15:27:46.833" v="101" actId="14100"/>
          <ac:spMkLst>
            <pc:docMk/>
            <pc:sldMk cId="1050170882" sldId="532"/>
            <ac:spMk id="2" creationId="{B7060E02-C24D-4122-99BE-8FEC1232940D}"/>
          </ac:spMkLst>
        </pc:spChg>
      </pc:sldChg>
      <pc:sldChg chg="del">
        <pc:chgData name="BARET Abel, EDU/IMEP" userId="8ea61c17-fa54-4a45-8e9f-6e4f5c1a0987" providerId="ADAL" clId="{AEE15DBE-EDC9-4939-B392-CF9C1A1677AA}" dt="2024-01-15T15:23:22.962" v="32" actId="47"/>
        <pc:sldMkLst>
          <pc:docMk/>
          <pc:sldMk cId="302672431" sldId="538"/>
        </pc:sldMkLst>
      </pc:sldChg>
      <pc:sldChg chg="modSp mod">
        <pc:chgData name="BARET Abel, EDU/IMEP" userId="8ea61c17-fa54-4a45-8e9f-6e4f5c1a0987" providerId="ADAL" clId="{AEE15DBE-EDC9-4939-B392-CF9C1A1677AA}" dt="2024-01-15T15:25:27.242" v="79" actId="1076"/>
        <pc:sldMkLst>
          <pc:docMk/>
          <pc:sldMk cId="3914510909" sldId="548"/>
        </pc:sldMkLst>
        <pc:spChg chg="mod">
          <ac:chgData name="BARET Abel, EDU/IMEP" userId="8ea61c17-fa54-4a45-8e9f-6e4f5c1a0987" providerId="ADAL" clId="{AEE15DBE-EDC9-4939-B392-CF9C1A1677AA}" dt="2024-01-15T15:25:27.242" v="79" actId="1076"/>
          <ac:spMkLst>
            <pc:docMk/>
            <pc:sldMk cId="3914510909" sldId="548"/>
            <ac:spMk id="2" creationId="{F90004DE-29E0-9A9A-83FB-01E82469AA91}"/>
          </ac:spMkLst>
        </pc:spChg>
      </pc:sldChg>
      <pc:sldChg chg="modSp mod">
        <pc:chgData name="BARET Abel, EDU/IMEP" userId="8ea61c17-fa54-4a45-8e9f-6e4f5c1a0987" providerId="ADAL" clId="{AEE15DBE-EDC9-4939-B392-CF9C1A1677AA}" dt="2024-01-15T15:25:33.705" v="84" actId="1076"/>
        <pc:sldMkLst>
          <pc:docMk/>
          <pc:sldMk cId="2012197482" sldId="549"/>
        </pc:sldMkLst>
        <pc:spChg chg="mod">
          <ac:chgData name="BARET Abel, EDU/IMEP" userId="8ea61c17-fa54-4a45-8e9f-6e4f5c1a0987" providerId="ADAL" clId="{AEE15DBE-EDC9-4939-B392-CF9C1A1677AA}" dt="2024-01-15T15:25:33.705" v="84" actId="1076"/>
          <ac:spMkLst>
            <pc:docMk/>
            <pc:sldMk cId="2012197482" sldId="549"/>
            <ac:spMk id="2" creationId="{F90004DE-29E0-9A9A-83FB-01E82469AA91}"/>
          </ac:spMkLst>
        </pc:spChg>
      </pc:sldChg>
      <pc:sldChg chg="del">
        <pc:chgData name="BARET Abel, EDU/IMEP" userId="8ea61c17-fa54-4a45-8e9f-6e4f5c1a0987" providerId="ADAL" clId="{AEE15DBE-EDC9-4939-B392-CF9C1A1677AA}" dt="2024-01-15T15:27:33.856" v="100" actId="47"/>
        <pc:sldMkLst>
          <pc:docMk/>
          <pc:sldMk cId="2261728224" sldId="550"/>
        </pc:sldMkLst>
      </pc:sldChg>
      <pc:sldChg chg="modSp mod">
        <pc:chgData name="BARET Abel, EDU/IMEP" userId="8ea61c17-fa54-4a45-8e9f-6e4f5c1a0987" providerId="ADAL" clId="{AEE15DBE-EDC9-4939-B392-CF9C1A1677AA}" dt="2024-01-15T15:25:19.194" v="74" actId="1076"/>
        <pc:sldMkLst>
          <pc:docMk/>
          <pc:sldMk cId="352942028" sldId="551"/>
        </pc:sldMkLst>
        <pc:spChg chg="mod">
          <ac:chgData name="BARET Abel, EDU/IMEP" userId="8ea61c17-fa54-4a45-8e9f-6e4f5c1a0987" providerId="ADAL" clId="{AEE15DBE-EDC9-4939-B392-CF9C1A1677AA}" dt="2024-01-15T15:25:19.194" v="74" actId="1076"/>
          <ac:spMkLst>
            <pc:docMk/>
            <pc:sldMk cId="352942028" sldId="551"/>
            <ac:spMk id="2" creationId="{F90004DE-29E0-9A9A-83FB-01E82469AA91}"/>
          </ac:spMkLst>
        </pc:spChg>
      </pc:sldChg>
    </pc:docChg>
  </pc:docChgLst>
  <pc:docChgLst>
    <pc:chgData name="MITCHELL Sam, EDU/IMEP" userId="3d0830aa-6641-4b53-a555-2c145071e970" providerId="ADAL" clId="{17B710B9-259E-4D3D-B5B7-80F1803BC71B}"/>
    <pc:docChg chg="undo custSel addSld delSld modSld sldOrd">
      <pc:chgData name="MITCHELL Sam, EDU/IMEP" userId="3d0830aa-6641-4b53-a555-2c145071e970" providerId="ADAL" clId="{17B710B9-259E-4D3D-B5B7-80F1803BC71B}" dt="2023-10-31T15:11:17.025" v="1095" actId="207"/>
      <pc:docMkLst>
        <pc:docMk/>
      </pc:docMkLst>
      <pc:sldChg chg="ord">
        <pc:chgData name="MITCHELL Sam, EDU/IMEP" userId="3d0830aa-6641-4b53-a555-2c145071e970" providerId="ADAL" clId="{17B710B9-259E-4D3D-B5B7-80F1803BC71B}" dt="2023-10-31T14:40:27.552" v="673"/>
        <pc:sldMkLst>
          <pc:docMk/>
          <pc:sldMk cId="1431115583" sldId="362"/>
        </pc:sldMkLst>
      </pc:sldChg>
      <pc:sldChg chg="del">
        <pc:chgData name="MITCHELL Sam, EDU/IMEP" userId="3d0830aa-6641-4b53-a555-2c145071e970" providerId="ADAL" clId="{17B710B9-259E-4D3D-B5B7-80F1803BC71B}" dt="2023-10-31T14:32:42.390" v="336" actId="47"/>
        <pc:sldMkLst>
          <pc:docMk/>
          <pc:sldMk cId="346722892" sldId="533"/>
        </pc:sldMkLst>
      </pc:sldChg>
      <pc:sldChg chg="modSp del mod modAnim">
        <pc:chgData name="MITCHELL Sam, EDU/IMEP" userId="3d0830aa-6641-4b53-a555-2c145071e970" providerId="ADAL" clId="{17B710B9-259E-4D3D-B5B7-80F1803BC71B}" dt="2023-10-31T14:32:43.687" v="337" actId="47"/>
        <pc:sldMkLst>
          <pc:docMk/>
          <pc:sldMk cId="2070463437" sldId="534"/>
        </pc:sldMkLst>
        <pc:spChg chg="mod">
          <ac:chgData name="MITCHELL Sam, EDU/IMEP" userId="3d0830aa-6641-4b53-a555-2c145071e970" providerId="ADAL" clId="{17B710B9-259E-4D3D-B5B7-80F1803BC71B}" dt="2023-10-31T14:31:49.216" v="299" actId="20577"/>
          <ac:spMkLst>
            <pc:docMk/>
            <pc:sldMk cId="2070463437" sldId="534"/>
            <ac:spMk id="2" creationId="{B7060E02-C24D-4122-99BE-8FEC1232940D}"/>
          </ac:spMkLst>
        </pc:spChg>
        <pc:spChg chg="mod">
          <ac:chgData name="MITCHELL Sam, EDU/IMEP" userId="3d0830aa-6641-4b53-a555-2c145071e970" providerId="ADAL" clId="{17B710B9-259E-4D3D-B5B7-80F1803BC71B}" dt="2023-10-31T14:32:32.145" v="316" actId="20577"/>
          <ac:spMkLst>
            <pc:docMk/>
            <pc:sldMk cId="2070463437" sldId="534"/>
            <ac:spMk id="4" creationId="{E6522BD6-7167-432D-A06F-766DC49CCAC6}"/>
          </ac:spMkLst>
        </pc:spChg>
      </pc:sldChg>
      <pc:sldChg chg="modSp mod ord">
        <pc:chgData name="MITCHELL Sam, EDU/IMEP" userId="3d0830aa-6641-4b53-a555-2c145071e970" providerId="ADAL" clId="{17B710B9-259E-4D3D-B5B7-80F1803BC71B}" dt="2023-10-31T15:11:17.025" v="1095" actId="207"/>
        <pc:sldMkLst>
          <pc:docMk/>
          <pc:sldMk cId="1968427679" sldId="535"/>
        </pc:sldMkLst>
        <pc:spChg chg="mod">
          <ac:chgData name="MITCHELL Sam, EDU/IMEP" userId="3d0830aa-6641-4b53-a555-2c145071e970" providerId="ADAL" clId="{17B710B9-259E-4D3D-B5B7-80F1803BC71B}" dt="2023-10-31T15:11:17.025" v="1095" actId="207"/>
          <ac:spMkLst>
            <pc:docMk/>
            <pc:sldMk cId="1968427679" sldId="535"/>
            <ac:spMk id="2" creationId="{B7060E02-C24D-4122-99BE-8FEC1232940D}"/>
          </ac:spMkLst>
        </pc:spChg>
      </pc:sldChg>
      <pc:sldChg chg="ord">
        <pc:chgData name="MITCHELL Sam, EDU/IMEP" userId="3d0830aa-6641-4b53-a555-2c145071e970" providerId="ADAL" clId="{17B710B9-259E-4D3D-B5B7-80F1803BC71B}" dt="2023-10-31T14:37:11.288" v="406"/>
        <pc:sldMkLst>
          <pc:docMk/>
          <pc:sldMk cId="3669998322" sldId="540"/>
        </pc:sldMkLst>
      </pc:sldChg>
      <pc:sldChg chg="modSp mod">
        <pc:chgData name="MITCHELL Sam, EDU/IMEP" userId="3d0830aa-6641-4b53-a555-2c145071e970" providerId="ADAL" clId="{17B710B9-259E-4D3D-B5B7-80F1803BC71B}" dt="2023-10-31T14:37:39.721" v="448" actId="20577"/>
        <pc:sldMkLst>
          <pc:docMk/>
          <pc:sldMk cId="1551487249" sldId="542"/>
        </pc:sldMkLst>
        <pc:spChg chg="mod">
          <ac:chgData name="MITCHELL Sam, EDU/IMEP" userId="3d0830aa-6641-4b53-a555-2c145071e970" providerId="ADAL" clId="{17B710B9-259E-4D3D-B5B7-80F1803BC71B}" dt="2023-10-31T14:37:39.721" v="448" actId="20577"/>
          <ac:spMkLst>
            <pc:docMk/>
            <pc:sldMk cId="1551487249" sldId="542"/>
            <ac:spMk id="4" creationId="{8E11FA40-AFF7-4DF4-BCAD-B3017B485EC0}"/>
          </ac:spMkLst>
        </pc:spChg>
      </pc:sldChg>
      <pc:sldChg chg="addSp delSp modSp mod modNotesTx">
        <pc:chgData name="MITCHELL Sam, EDU/IMEP" userId="3d0830aa-6641-4b53-a555-2c145071e970" providerId="ADAL" clId="{17B710B9-259E-4D3D-B5B7-80F1803BC71B}" dt="2023-10-31T14:48:30.289" v="709" actId="20577"/>
        <pc:sldMkLst>
          <pc:docMk/>
          <pc:sldMk cId="1333690985" sldId="543"/>
        </pc:sldMkLst>
        <pc:spChg chg="mod">
          <ac:chgData name="MITCHELL Sam, EDU/IMEP" userId="3d0830aa-6641-4b53-a555-2c145071e970" providerId="ADAL" clId="{17B710B9-259E-4D3D-B5B7-80F1803BC71B}" dt="2023-10-31T14:48:30.289" v="709" actId="20577"/>
          <ac:spMkLst>
            <pc:docMk/>
            <pc:sldMk cId="1333690985" sldId="543"/>
            <ac:spMk id="4" creationId="{8E11FA40-AFF7-4DF4-BCAD-B3017B485EC0}"/>
          </ac:spMkLst>
        </pc:spChg>
        <pc:spChg chg="add del mod">
          <ac:chgData name="MITCHELL Sam, EDU/IMEP" userId="3d0830aa-6641-4b53-a555-2c145071e970" providerId="ADAL" clId="{17B710B9-259E-4D3D-B5B7-80F1803BC71B}" dt="2023-10-31T14:47:09.115" v="698" actId="478"/>
          <ac:spMkLst>
            <pc:docMk/>
            <pc:sldMk cId="1333690985" sldId="543"/>
            <ac:spMk id="7" creationId="{44712DB0-4D37-40C3-7FE6-FDED169EAF39}"/>
          </ac:spMkLst>
        </pc:spChg>
        <pc:spChg chg="add del mod">
          <ac:chgData name="MITCHELL Sam, EDU/IMEP" userId="3d0830aa-6641-4b53-a555-2c145071e970" providerId="ADAL" clId="{17B710B9-259E-4D3D-B5B7-80F1803BC71B}" dt="2023-10-31T14:47:13.792" v="700" actId="478"/>
          <ac:spMkLst>
            <pc:docMk/>
            <pc:sldMk cId="1333690985" sldId="543"/>
            <ac:spMk id="17" creationId="{26150FA4-3A6F-E53E-B3CD-BDF67AD19CE6}"/>
          </ac:spMkLst>
        </pc:spChg>
        <pc:spChg chg="add del mod">
          <ac:chgData name="MITCHELL Sam, EDU/IMEP" userId="3d0830aa-6641-4b53-a555-2c145071e970" providerId="ADAL" clId="{17B710B9-259E-4D3D-B5B7-80F1803BC71B}" dt="2023-10-31T14:47:11.554" v="699" actId="478"/>
          <ac:spMkLst>
            <pc:docMk/>
            <pc:sldMk cId="1333690985" sldId="543"/>
            <ac:spMk id="22" creationId="{4694F97A-9DEA-B3FA-241C-199CF6277E98}"/>
          </ac:spMkLst>
        </pc:spChg>
        <pc:spChg chg="add mod">
          <ac:chgData name="MITCHELL Sam, EDU/IMEP" userId="3d0830aa-6641-4b53-a555-2c145071e970" providerId="ADAL" clId="{17B710B9-259E-4D3D-B5B7-80F1803BC71B}" dt="2023-10-31T14:48:06.759" v="702" actId="1076"/>
          <ac:spMkLst>
            <pc:docMk/>
            <pc:sldMk cId="1333690985" sldId="543"/>
            <ac:spMk id="24" creationId="{B13ABDEB-29C2-E2F9-167C-341AC947B14D}"/>
          </ac:spMkLst>
        </pc:spChg>
        <pc:spChg chg="add mod">
          <ac:chgData name="MITCHELL Sam, EDU/IMEP" userId="3d0830aa-6641-4b53-a555-2c145071e970" providerId="ADAL" clId="{17B710B9-259E-4D3D-B5B7-80F1803BC71B}" dt="2023-10-31T14:48:16.236" v="704" actId="1076"/>
          <ac:spMkLst>
            <pc:docMk/>
            <pc:sldMk cId="1333690985" sldId="543"/>
            <ac:spMk id="25" creationId="{47193A88-A387-11FA-3CFF-4A4833B15B04}"/>
          </ac:spMkLst>
        </pc:spChg>
        <pc:spChg chg="add mod">
          <ac:chgData name="MITCHELL Sam, EDU/IMEP" userId="3d0830aa-6641-4b53-a555-2c145071e970" providerId="ADAL" clId="{17B710B9-259E-4D3D-B5B7-80F1803BC71B}" dt="2023-10-31T14:48:10.442" v="703" actId="1076"/>
          <ac:spMkLst>
            <pc:docMk/>
            <pc:sldMk cId="1333690985" sldId="543"/>
            <ac:spMk id="26" creationId="{80B77514-ECED-D949-F1BB-740B3E8196BE}"/>
          </ac:spMkLst>
        </pc:spChg>
        <pc:spChg chg="del">
          <ac:chgData name="MITCHELL Sam, EDU/IMEP" userId="3d0830aa-6641-4b53-a555-2c145071e970" providerId="ADAL" clId="{17B710B9-259E-4D3D-B5B7-80F1803BC71B}" dt="2023-10-31T14:33:51.422" v="339" actId="478"/>
          <ac:spMkLst>
            <pc:docMk/>
            <pc:sldMk cId="1333690985" sldId="543"/>
            <ac:spMk id="41" creationId="{784F2E0B-DD02-4788-89C1-9650E131C5DE}"/>
          </ac:spMkLst>
        </pc:spChg>
        <pc:spChg chg="del">
          <ac:chgData name="MITCHELL Sam, EDU/IMEP" userId="3d0830aa-6641-4b53-a555-2c145071e970" providerId="ADAL" clId="{17B710B9-259E-4D3D-B5B7-80F1803BC71B}" dt="2023-10-31T14:33:51.422" v="339" actId="478"/>
          <ac:spMkLst>
            <pc:docMk/>
            <pc:sldMk cId="1333690985" sldId="543"/>
            <ac:spMk id="42" creationId="{5AEEAB4B-0EDC-4DB3-96AD-53E678464BCE}"/>
          </ac:spMkLst>
        </pc:spChg>
        <pc:spChg chg="del">
          <ac:chgData name="MITCHELL Sam, EDU/IMEP" userId="3d0830aa-6641-4b53-a555-2c145071e970" providerId="ADAL" clId="{17B710B9-259E-4D3D-B5B7-80F1803BC71B}" dt="2023-10-31T14:33:51.422" v="339" actId="478"/>
          <ac:spMkLst>
            <pc:docMk/>
            <pc:sldMk cId="1333690985" sldId="543"/>
            <ac:spMk id="43" creationId="{4083D34B-41E7-4F7D-A77B-FA8E7829989A}"/>
          </ac:spMkLst>
        </pc:spChg>
        <pc:spChg chg="mod">
          <ac:chgData name="MITCHELL Sam, EDU/IMEP" userId="3d0830aa-6641-4b53-a555-2c145071e970" providerId="ADAL" clId="{17B710B9-259E-4D3D-B5B7-80F1803BC71B}" dt="2023-10-31T14:47:03.186" v="697" actId="20577"/>
          <ac:spMkLst>
            <pc:docMk/>
            <pc:sldMk cId="1333690985" sldId="543"/>
            <ac:spMk id="47" creationId="{64B42817-BBF4-4C71-B71B-1264E118DBCD}"/>
          </ac:spMkLst>
        </pc:spChg>
      </pc:sldChg>
      <pc:sldChg chg="del">
        <pc:chgData name="MITCHELL Sam, EDU/IMEP" userId="3d0830aa-6641-4b53-a555-2c145071e970" providerId="ADAL" clId="{17B710B9-259E-4D3D-B5B7-80F1803BC71B}" dt="2023-10-31T14:33:28.246" v="338" actId="47"/>
        <pc:sldMkLst>
          <pc:docMk/>
          <pc:sldMk cId="2132475535" sldId="546"/>
        </pc:sldMkLst>
      </pc:sldChg>
      <pc:sldChg chg="modSp del mod">
        <pc:chgData name="MITCHELL Sam, EDU/IMEP" userId="3d0830aa-6641-4b53-a555-2c145071e970" providerId="ADAL" clId="{17B710B9-259E-4D3D-B5B7-80F1803BC71B}" dt="2023-10-31T14:38:09.825" v="449" actId="47"/>
        <pc:sldMkLst>
          <pc:docMk/>
          <pc:sldMk cId="482950533" sldId="547"/>
        </pc:sldMkLst>
        <pc:spChg chg="mod">
          <ac:chgData name="MITCHELL Sam, EDU/IMEP" userId="3d0830aa-6641-4b53-a555-2c145071e970" providerId="ADAL" clId="{17B710B9-259E-4D3D-B5B7-80F1803BC71B}" dt="2023-10-31T14:37:33.551" v="441" actId="20577"/>
          <ac:spMkLst>
            <pc:docMk/>
            <pc:sldMk cId="482950533" sldId="547"/>
            <ac:spMk id="4" creationId="{8E11FA40-AFF7-4DF4-BCAD-B3017B485EC0}"/>
          </ac:spMkLst>
        </pc:spChg>
      </pc:sldChg>
      <pc:sldChg chg="modSp new del mod">
        <pc:chgData name="MITCHELL Sam, EDU/IMEP" userId="3d0830aa-6641-4b53-a555-2c145071e970" providerId="ADAL" clId="{17B710B9-259E-4D3D-B5B7-80F1803BC71B}" dt="2023-10-31T14:35:53.422" v="349" actId="47"/>
        <pc:sldMkLst>
          <pc:docMk/>
          <pc:sldMk cId="1204244881" sldId="548"/>
        </pc:sldMkLst>
        <pc:spChg chg="mod">
          <ac:chgData name="MITCHELL Sam, EDU/IMEP" userId="3d0830aa-6641-4b53-a555-2c145071e970" providerId="ADAL" clId="{17B710B9-259E-4D3D-B5B7-80F1803BC71B}" dt="2023-10-31T14:35:50.212" v="348" actId="20577"/>
          <ac:spMkLst>
            <pc:docMk/>
            <pc:sldMk cId="1204244881" sldId="548"/>
            <ac:spMk id="4" creationId="{1A753BAE-84CA-99C7-AA2E-7B7C01C2674E}"/>
          </ac:spMkLst>
        </pc:spChg>
      </pc:sldChg>
      <pc:sldChg chg="delSp modSp new mod">
        <pc:chgData name="MITCHELL Sam, EDU/IMEP" userId="3d0830aa-6641-4b53-a555-2c145071e970" providerId="ADAL" clId="{17B710B9-259E-4D3D-B5B7-80F1803BC71B}" dt="2023-10-31T14:36:44.196" v="404" actId="20577"/>
        <pc:sldMkLst>
          <pc:docMk/>
          <pc:sldMk cId="3914510909" sldId="548"/>
        </pc:sldMkLst>
        <pc:spChg chg="mod">
          <ac:chgData name="MITCHELL Sam, EDU/IMEP" userId="3d0830aa-6641-4b53-a555-2c145071e970" providerId="ADAL" clId="{17B710B9-259E-4D3D-B5B7-80F1803BC71B}" dt="2023-10-31T14:36:44.196" v="404" actId="20577"/>
          <ac:spMkLst>
            <pc:docMk/>
            <pc:sldMk cId="3914510909" sldId="548"/>
            <ac:spMk id="2" creationId="{F90004DE-29E0-9A9A-83FB-01E82469AA91}"/>
          </ac:spMkLst>
        </pc:spChg>
        <pc:spChg chg="del">
          <ac:chgData name="MITCHELL Sam, EDU/IMEP" userId="3d0830aa-6641-4b53-a555-2c145071e970" providerId="ADAL" clId="{17B710B9-259E-4D3D-B5B7-80F1803BC71B}" dt="2023-10-31T14:36:11.303" v="372" actId="478"/>
          <ac:spMkLst>
            <pc:docMk/>
            <pc:sldMk cId="3914510909" sldId="548"/>
            <ac:spMk id="3" creationId="{7835615D-8FD7-0F10-0996-8DE693891ABB}"/>
          </ac:spMkLst>
        </pc:spChg>
      </pc:sldChg>
      <pc:sldChg chg="modSp add mod">
        <pc:chgData name="MITCHELL Sam, EDU/IMEP" userId="3d0830aa-6641-4b53-a555-2c145071e970" providerId="ADAL" clId="{17B710B9-259E-4D3D-B5B7-80F1803BC71B}" dt="2023-10-31T14:36:35.609" v="400" actId="20577"/>
        <pc:sldMkLst>
          <pc:docMk/>
          <pc:sldMk cId="2012197482" sldId="549"/>
        </pc:sldMkLst>
        <pc:spChg chg="mod">
          <ac:chgData name="MITCHELL Sam, EDU/IMEP" userId="3d0830aa-6641-4b53-a555-2c145071e970" providerId="ADAL" clId="{17B710B9-259E-4D3D-B5B7-80F1803BC71B}" dt="2023-10-31T14:36:35.609" v="400" actId="20577"/>
          <ac:spMkLst>
            <pc:docMk/>
            <pc:sldMk cId="2012197482" sldId="549"/>
            <ac:spMk id="2" creationId="{F90004DE-29E0-9A9A-83FB-01E82469AA91}"/>
          </ac:spMkLst>
        </pc:spChg>
      </pc:sldChg>
      <pc:sldChg chg="addSp modSp new mod">
        <pc:chgData name="MITCHELL Sam, EDU/IMEP" userId="3d0830aa-6641-4b53-a555-2c145071e970" providerId="ADAL" clId="{17B710B9-259E-4D3D-B5B7-80F1803BC71B}" dt="2023-10-31T14:53:48.855" v="1036" actId="20577"/>
        <pc:sldMkLst>
          <pc:docMk/>
          <pc:sldMk cId="2261728224" sldId="550"/>
        </pc:sldMkLst>
        <pc:spChg chg="mod">
          <ac:chgData name="MITCHELL Sam, EDU/IMEP" userId="3d0830aa-6641-4b53-a555-2c145071e970" providerId="ADAL" clId="{17B710B9-259E-4D3D-B5B7-80F1803BC71B}" dt="2023-10-31T14:53:48.855" v="1036" actId="20577"/>
          <ac:spMkLst>
            <pc:docMk/>
            <pc:sldMk cId="2261728224" sldId="550"/>
            <ac:spMk id="2" creationId="{E6285E08-87AE-7D85-6E9E-3DA625D54FDF}"/>
          </ac:spMkLst>
        </pc:spChg>
        <pc:spChg chg="mod">
          <ac:chgData name="MITCHELL Sam, EDU/IMEP" userId="3d0830aa-6641-4b53-a555-2c145071e970" providerId="ADAL" clId="{17B710B9-259E-4D3D-B5B7-80F1803BC71B}" dt="2023-10-31T14:39:51.482" v="671" actId="20577"/>
          <ac:spMkLst>
            <pc:docMk/>
            <pc:sldMk cId="2261728224" sldId="550"/>
            <ac:spMk id="4" creationId="{18913C4B-67B2-9510-DEEA-9F6ECA4C93E5}"/>
          </ac:spMkLst>
        </pc:spChg>
        <pc:picChg chg="add mod">
          <ac:chgData name="MITCHELL Sam, EDU/IMEP" userId="3d0830aa-6641-4b53-a555-2c145071e970" providerId="ADAL" clId="{17B710B9-259E-4D3D-B5B7-80F1803BC71B}" dt="2023-10-31T14:52:40.342" v="869" actId="1076"/>
          <ac:picMkLst>
            <pc:docMk/>
            <pc:sldMk cId="2261728224" sldId="550"/>
            <ac:picMk id="6" creationId="{D6DA5207-3775-F926-D090-0404C812A286}"/>
          </ac:picMkLst>
        </pc:picChg>
      </pc:sldChg>
      <pc:sldChg chg="modSp add mod">
        <pc:chgData name="MITCHELL Sam, EDU/IMEP" userId="3d0830aa-6641-4b53-a555-2c145071e970" providerId="ADAL" clId="{17B710B9-259E-4D3D-B5B7-80F1803BC71B}" dt="2023-10-31T14:40:47.916" v="688" actId="20577"/>
        <pc:sldMkLst>
          <pc:docMk/>
          <pc:sldMk cId="352942028" sldId="551"/>
        </pc:sldMkLst>
        <pc:spChg chg="mod">
          <ac:chgData name="MITCHELL Sam, EDU/IMEP" userId="3d0830aa-6641-4b53-a555-2c145071e970" providerId="ADAL" clId="{17B710B9-259E-4D3D-B5B7-80F1803BC71B}" dt="2023-10-31T14:40:47.916" v="688" actId="20577"/>
          <ac:spMkLst>
            <pc:docMk/>
            <pc:sldMk cId="352942028" sldId="551"/>
            <ac:spMk id="2" creationId="{F90004DE-29E0-9A9A-83FB-01E82469AA9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FB4C3-4C1B-49F7-9752-5B04730EB4CA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A9185-187E-42F8-85AD-BDEA2E692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333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29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8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9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0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1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2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3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4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5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6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7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15 24575,'0'-4'0,"0"-7"0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0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8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49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0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1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2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3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4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5 24575,'0'-4'0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5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6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7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1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8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59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0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24575,'0'0'-8191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1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2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3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4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5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6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24575,'0'0'-8191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7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2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8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69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0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1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2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5 0 24575,'-5'5'0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3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4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24575,'0'0'-8191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5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1 0 24575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6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7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3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8"/>
    </inkml:context>
    <inkml:brush xml:id="br0">
      <inkml:brushProperty name="width" value="0.2" units="cm"/>
      <inkml:brushProperty name="height" value="0.2" units="cm"/>
      <inkml:brushProperty name="color" value="#002060"/>
    </inkml:brush>
  </inkml:definitions>
  <inkml:trace contextRef="#ctx0" brushRef="#br0">0 0 24575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79"/>
    </inkml:context>
    <inkml:brush xml:id="br0">
      <inkml:brushProperty name="width" value="0.2" units="cm"/>
      <inkml:brushProperty name="height" value="0.2" units="cm"/>
      <inkml:brushProperty name="color" value="#002060"/>
    </inkml:brush>
  </inkml:definitions>
  <inkml:trace contextRef="#ctx0" brushRef="#br0">0 0 24575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80"/>
    </inkml:context>
    <inkml:brush xml:id="br0">
      <inkml:brushProperty name="width" value="0.2" units="cm"/>
      <inkml:brushProperty name="height" value="0.2" units="cm"/>
      <inkml:brushProperty name="color" value="#002060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4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5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6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16:12:05.137"/>
    </inkml:context>
    <inkml:brush xml:id="br0">
      <inkml:brushProperty name="width" value="0.1" units="cm"/>
      <inkml:brushProperty name="height" value="0.1" units="cm"/>
      <inkml:brushProperty name="color" value="#088E9C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9E331-ACC1-4A92-B070-799A5F7DFDE9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22814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1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4E212-5B77-476C-99F4-61E3F6E0BA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7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E212-5B77-476C-99F4-61E3F6E0BA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30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Considering high impact, even if (potentially) low plausibility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E212-5B77-476C-99F4-61E3F6E0BAC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6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E212-5B77-476C-99F4-61E3F6E0BA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01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E212-5B77-476C-99F4-61E3F6E0BA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887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4E212-5B77-476C-99F4-61E3F6E0B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558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March report (Is Education Losing the Race with Technology?) showed AI made big changes with respect to adult literacy, moving from the 50</a:t>
            </a:r>
            <a:r>
              <a:rPr lang="en-US" baseline="30000" dirty="0"/>
              <a:t>th</a:t>
            </a:r>
            <a:r>
              <a:rPr lang="en-US" dirty="0"/>
              <a:t> to the 90</a:t>
            </a:r>
            <a:r>
              <a:rPr lang="en-US" baseline="30000" dirty="0"/>
              <a:t>th</a:t>
            </a:r>
            <a:r>
              <a:rPr lang="en-US" dirty="0"/>
              <a:t> percentile of adults from 2016 to 2021.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Last month we looked at AI improvements measured by PISA over the past year, with substantial improvement in all 3 core domains. This unpublished result on PISA over a single year seems as big as the change we previously saw in adult literacy over 5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Note that the low performance on math is similar to the problems with math often reported for </a:t>
            </a:r>
            <a:r>
              <a:rPr lang="en-US" dirty="0" err="1"/>
              <a:t>ChatGPT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(Caveats: only released items; not weighted for distribution of difficulty)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7F3B0C-13C1-40FF-A82D-19CAB8777F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8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are going to work out a way to cross-walk from our scales to human skills in O*Net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4E212-5B77-476C-99F4-61E3F6E0B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7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4E212-5B77-476C-99F4-61E3F6E0BAC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60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want a wide range of tasks that reflect a variety of skills across the domains in which we have made our scales.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4E212-5B77-476C-99F4-61E3F6E0BA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4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If AI makes some skills obsolete for adults, when should those skills continue to be taught in education?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4E212-5B77-476C-99F4-61E3F6E0BA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9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88E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4935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604676" y="3094293"/>
            <a:ext cx="9552587" cy="669414"/>
          </a:xfrm>
          <a:prstGeom prst="rect">
            <a:avLst/>
          </a:prstGeom>
        </p:spPr>
        <p:txBody>
          <a:bodyPr wrap="square" lIns="90000" rIns="90000" anchor="b">
            <a:spAutoFit/>
          </a:bodyPr>
          <a:lstStyle>
            <a:lvl1pPr>
              <a:lnSpc>
                <a:spcPts val="4500"/>
              </a:lnSpc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Sample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-2" y="5733256"/>
            <a:ext cx="8688001" cy="1124744"/>
          </a:xfrm>
        </p:spPr>
        <p:txBody>
          <a:bodyPr lIns="90000" r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Name</a:t>
            </a:r>
          </a:p>
          <a:p>
            <a:r>
              <a:rPr kumimoji="0" lang="fr-FR"/>
              <a:t>Job </a:t>
            </a:r>
            <a:r>
              <a:rPr kumimoji="0" lang="fr-FR" err="1"/>
              <a:t>title</a:t>
            </a:r>
            <a:r>
              <a:rPr kumimoji="0" lang="fr-FR"/>
              <a:t> and/or division</a:t>
            </a:r>
          </a:p>
          <a:p>
            <a:r>
              <a:rPr kumimoji="0" lang="fr-FR"/>
              <a:t>Date </a:t>
            </a:r>
            <a:endParaRPr kumimoji="0" lang="en-US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88E9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7551" y="688226"/>
            <a:ext cx="923076" cy="1440000"/>
          </a:xfrm>
          <a:prstGeom prst="rect">
            <a:avLst/>
          </a:prstGeom>
        </p:spPr>
      </p:pic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55201"/>
            <a:ext cx="2323200" cy="5788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04000" y="21957"/>
            <a:ext cx="8717917" cy="630116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9379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eaLnBrk="1" latinLnBrk="0" hangingPunct="1">
              <a:spcBef>
                <a:spcPts val="1200"/>
              </a:spcBef>
              <a:buClr>
                <a:srgbClr val="088E9C"/>
              </a:buClr>
              <a:defRPr>
                <a:solidFill>
                  <a:srgbClr val="088E9C"/>
                </a:solidFill>
              </a:defRPr>
            </a:lvl1pPr>
            <a:lvl2pPr eaLnBrk="1" latinLnBrk="0" hangingPunct="1">
              <a:spcBef>
                <a:spcPts val="0"/>
              </a:spcBef>
              <a:buClr>
                <a:srgbClr val="088E9C"/>
              </a:buClr>
              <a:defRPr>
                <a:solidFill>
                  <a:srgbClr val="088E9C"/>
                </a:solidFill>
              </a:defRPr>
            </a:lvl2pPr>
            <a:lvl3pPr eaLnBrk="1" latinLnBrk="0" hangingPunct="1">
              <a:spcBef>
                <a:spcPts val="0"/>
              </a:spcBef>
              <a:defRPr>
                <a:solidFill>
                  <a:srgbClr val="088E9C"/>
                </a:solidFill>
              </a:defRPr>
            </a:lvl3pPr>
            <a:lvl4pPr eaLnBrk="1" latinLnBrk="0" hangingPunct="1">
              <a:spcBef>
                <a:spcPts val="0"/>
              </a:spcBef>
              <a:defRPr>
                <a:solidFill>
                  <a:srgbClr val="088E9C"/>
                </a:solidFill>
              </a:defRPr>
            </a:lvl4pPr>
            <a:lvl5pPr eaLnBrk="1" latinLnBrk="0" hangingPunct="1">
              <a:spcBef>
                <a:spcPts val="0"/>
              </a:spcBef>
              <a:defRPr>
                <a:solidFill>
                  <a:srgbClr val="088E9C"/>
                </a:solidFill>
              </a:defRPr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8608" y="6525344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rgbClr val="04629A"/>
                </a:solidFill>
                <a:latin typeface="Arial"/>
              </a:defRPr>
            </a:lvl1pPr>
          </a:lstStyle>
          <a:p>
            <a:fld id="{E718C639-1BEB-4C05-8B90-86A727D2903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9403" y="15964"/>
            <a:ext cx="10849205" cy="905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 b="1">
                <a:solidFill>
                  <a:srgbClr val="088E9C"/>
                </a:solidFill>
              </a:defRPr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263515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391477" y="2640590"/>
            <a:ext cx="8832000" cy="566822"/>
          </a:xfrm>
        </p:spPr>
        <p:txBody>
          <a:bodyPr anchor="ctr" anchorCtr="0">
            <a:spAutoFit/>
          </a:bodyPr>
          <a:lstStyle>
            <a:lvl1pPr algn="l">
              <a:lnSpc>
                <a:spcPts val="3700"/>
              </a:lnSpc>
              <a:defRPr sz="3200" b="0" i="0" cap="none" baseline="0">
                <a:solidFill>
                  <a:srgbClr val="088E9C"/>
                </a:solidFill>
              </a:defRPr>
            </a:lvl1pPr>
          </a:lstStyle>
          <a:p>
            <a:r>
              <a:rPr lang="en-US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04865"/>
            <a:ext cx="91863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088E9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204865"/>
            <a:ext cx="91863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8843" y="6351988"/>
            <a:ext cx="12493819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8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09601" y="1072445"/>
            <a:ext cx="11053828" cy="559928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NeueLT Std Med"/>
              </a:defRPr>
            </a:lvl1pPr>
            <a:lvl2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2pPr>
            <a:lvl3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3pPr>
            <a:lvl4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4pPr>
            <a:lvl5pPr>
              <a:defRPr lang="fr-FR" sz="3200" kern="1200" dirty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5pPr>
          </a:lstStyle>
          <a:p>
            <a:endParaRPr lang="fr-FR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9612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684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rgbClr val="088E9C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2871170" y="6488668"/>
            <a:ext cx="67986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chemeClr val="bg1"/>
                </a:solidFill>
                <a:latin typeface="HelveticaNeueLT Std Med"/>
              </a:rPr>
              <a:t>47th meeting of the PISA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4048647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98915"/>
            <a:ext cx="12192000" cy="348813"/>
          </a:xfrm>
          <a:prstGeom prst="rect">
            <a:avLst/>
          </a:prstGeom>
          <a:solidFill>
            <a:srgbClr val="0077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09601" y="1072445"/>
            <a:ext cx="11053828" cy="559928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NeueLT Std Med"/>
              </a:defRPr>
            </a:lvl1pPr>
            <a:lvl2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2pPr>
            <a:lvl3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3pPr>
            <a:lvl4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4pPr>
            <a:lvl5pPr>
              <a:defRPr lang="fr-FR" sz="3200" kern="1200" dirty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5pPr>
          </a:lstStyle>
          <a:p>
            <a:endParaRPr lang="fr-FR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9612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684389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47" y="104262"/>
            <a:ext cx="1370483" cy="54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ISA_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989" y="207420"/>
            <a:ext cx="921380" cy="41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2871170" y="6488668"/>
            <a:ext cx="67986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chemeClr val="bg1"/>
                </a:solidFill>
                <a:latin typeface="HelveticaNeueLT Std Med"/>
              </a:rPr>
              <a:t>47th meeting of the PISA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176581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98915"/>
            <a:ext cx="12192000" cy="348813"/>
          </a:xfrm>
          <a:prstGeom prst="rect">
            <a:avLst/>
          </a:prstGeom>
          <a:solidFill>
            <a:srgbClr val="0077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09601" y="1072445"/>
            <a:ext cx="11053828" cy="559928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NeueLT Std Med"/>
              </a:defRPr>
            </a:lvl1pPr>
            <a:lvl2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2pPr>
            <a:lvl3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3pPr>
            <a:lvl4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4pPr>
            <a:lvl5pPr>
              <a:defRPr lang="fr-FR" sz="3200" kern="1200" dirty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5pPr>
          </a:lstStyle>
          <a:p>
            <a:endParaRPr lang="fr-FR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9612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684389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47" y="104262"/>
            <a:ext cx="1370483" cy="54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ISA_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989" y="207420"/>
            <a:ext cx="921380" cy="41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2871170" y="6488668"/>
            <a:ext cx="67986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chemeClr val="bg1"/>
                </a:solidFill>
                <a:latin typeface="HelveticaNeueLT Std Med"/>
              </a:rPr>
              <a:t>47th meeting of the PISA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406777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98915"/>
            <a:ext cx="12192000" cy="348813"/>
          </a:xfrm>
          <a:prstGeom prst="rect">
            <a:avLst/>
          </a:prstGeom>
          <a:solidFill>
            <a:srgbClr val="0077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09601" y="1072445"/>
            <a:ext cx="11053828" cy="559928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NeueLT Std Med"/>
              </a:defRPr>
            </a:lvl1pPr>
            <a:lvl2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2pPr>
            <a:lvl3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3pPr>
            <a:lvl4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4pPr>
            <a:lvl5pPr>
              <a:defRPr lang="fr-FR" sz="3200" kern="1200" dirty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5pPr>
          </a:lstStyle>
          <a:p>
            <a:endParaRPr lang="fr-FR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9612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684389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47" y="104262"/>
            <a:ext cx="1370483" cy="54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ISA_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989" y="207420"/>
            <a:ext cx="921380" cy="41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2871170" y="6488668"/>
            <a:ext cx="67986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chemeClr val="bg1"/>
                </a:solidFill>
                <a:latin typeface="HelveticaNeueLT Std Med"/>
              </a:rPr>
              <a:t>47th meeting of the PISA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141077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98915"/>
            <a:ext cx="12192000" cy="348813"/>
          </a:xfrm>
          <a:prstGeom prst="rect">
            <a:avLst/>
          </a:prstGeom>
          <a:solidFill>
            <a:srgbClr val="0077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609601" y="1072445"/>
            <a:ext cx="11053828" cy="5599289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NeueLT Std Med"/>
              </a:defRPr>
            </a:lvl1pPr>
            <a:lvl2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2pPr>
            <a:lvl3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3pPr>
            <a:lvl4pPr>
              <a:defRPr lang="fr-FR" sz="3200" kern="1200" dirty="0" smtClean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4pPr>
            <a:lvl5pPr>
              <a:defRPr lang="fr-FR" sz="3200" kern="1200" dirty="0">
                <a:solidFill>
                  <a:schemeClr val="tx1"/>
                </a:solidFill>
                <a:latin typeface="HelveticaNeueLT Std Med"/>
                <a:ea typeface="MS PGothic" panose="020B0600070205080204" pitchFamily="34" charset="-128"/>
                <a:cs typeface="+mn-cs"/>
              </a:defRPr>
            </a:lvl5pPr>
          </a:lstStyle>
          <a:p>
            <a:endParaRPr lang="fr-FR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9612"/>
            <a:ext cx="10972800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39700"/>
            <a:ext cx="10972800" cy="684389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047" y="104262"/>
            <a:ext cx="1370483" cy="54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ISA_LOGO-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989" y="207420"/>
            <a:ext cx="921380" cy="41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2871170" y="6488668"/>
            <a:ext cx="67986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>
                <a:solidFill>
                  <a:schemeClr val="bg1"/>
                </a:solidFill>
                <a:latin typeface="HelveticaNeueLT Std Med"/>
              </a:rPr>
              <a:t>47th meeting of the PISA Governing Board</a:t>
            </a:r>
          </a:p>
        </p:txBody>
      </p:sp>
    </p:spTree>
    <p:extLst>
      <p:ext uri="{BB962C8B-B14F-4D97-AF65-F5344CB8AC3E}">
        <p14:creationId xmlns:p14="http://schemas.microsoft.com/office/powerpoint/2010/main" val="184820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7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88E9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072" y="11163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052736"/>
            <a:ext cx="10958400" cy="50744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672001" y="105811"/>
            <a:ext cx="10886403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E718C639-1BEB-4C05-8B90-86A727D29038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1"/>
          <a:srcRect t="23288" b="20891"/>
          <a:stretch/>
        </p:blipFill>
        <p:spPr>
          <a:xfrm>
            <a:off x="-131333" y="6390465"/>
            <a:ext cx="12493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9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rgbClr val="04629A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1200"/>
        </a:spcBef>
        <a:buClr>
          <a:srgbClr val="0070C0"/>
        </a:buClr>
        <a:buFont typeface="Wingdings" panose="05000000000000000000" pitchFamily="2" charset="2"/>
        <a:buChar char="§"/>
        <a:defRPr kumimoji="0" sz="2000" kern="1200">
          <a:solidFill>
            <a:srgbClr val="04629A"/>
          </a:solidFill>
          <a:latin typeface="+mj-lt"/>
          <a:ea typeface="+mn-ea"/>
          <a:cs typeface="+mn-cs"/>
        </a:defRPr>
      </a:lvl1pPr>
      <a:lvl2pPr marL="741600" indent="-284400" algn="l" rtl="0" eaLnBrk="1" latinLnBrk="0" hangingPunct="1">
        <a:spcBef>
          <a:spcPts val="0"/>
        </a:spcBef>
        <a:buClr>
          <a:srgbClr val="0070C0"/>
        </a:buClr>
        <a:buFont typeface="Arial" pitchFamily="34" charset="0"/>
        <a:buChar char="–"/>
        <a:defRPr kumimoji="0" sz="2000" kern="1200">
          <a:solidFill>
            <a:srgbClr val="04629A"/>
          </a:solidFill>
          <a:latin typeface="+mj-lt"/>
          <a:ea typeface="+mn-ea"/>
          <a:cs typeface="+mn-cs"/>
        </a:defRPr>
      </a:lvl2pPr>
      <a:lvl3pPr marL="1144800" indent="-230400" algn="l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•"/>
        <a:defRPr kumimoji="0" sz="2000" kern="1200">
          <a:solidFill>
            <a:srgbClr val="04629A"/>
          </a:solidFill>
          <a:latin typeface="+mj-lt"/>
          <a:ea typeface="+mn-ea"/>
          <a:cs typeface="+mn-cs"/>
        </a:defRPr>
      </a:lvl3pPr>
      <a:lvl4pPr marL="1602000" indent="-230400" algn="l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rgbClr val="04629A"/>
          </a:solidFill>
          <a:latin typeface="+mj-lt"/>
          <a:ea typeface="+mn-ea"/>
          <a:cs typeface="+mn-cs"/>
        </a:defRPr>
      </a:lvl4pPr>
      <a:lvl5pPr marL="2059200" indent="-230400" algn="l" rtl="0" eaLnBrk="1" latinLnBrk="0" hangingPunct="1">
        <a:spcBef>
          <a:spcPts val="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rgbClr val="04629A"/>
          </a:solidFill>
          <a:latin typeface="+mj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26" Type="http://schemas.openxmlformats.org/officeDocument/2006/relationships/customXml" Target="../ink/ink22.xml"/><Relationship Id="rId39" Type="http://schemas.openxmlformats.org/officeDocument/2006/relationships/customXml" Target="../ink/ink34.xml"/><Relationship Id="rId21" Type="http://schemas.openxmlformats.org/officeDocument/2006/relationships/customXml" Target="../ink/ink18.xml"/><Relationship Id="rId34" Type="http://schemas.openxmlformats.org/officeDocument/2006/relationships/customXml" Target="../ink/ink29.xml"/><Relationship Id="rId42" Type="http://schemas.openxmlformats.org/officeDocument/2006/relationships/customXml" Target="../ink/ink37.xml"/><Relationship Id="rId47" Type="http://schemas.openxmlformats.org/officeDocument/2006/relationships/customXml" Target="../ink/ink42.xml"/><Relationship Id="rId50" Type="http://schemas.openxmlformats.org/officeDocument/2006/relationships/image" Target="../media/image18.png"/><Relationship Id="rId55" Type="http://schemas.openxmlformats.org/officeDocument/2006/relationships/customXml" Target="../ink/ink49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13.xml"/><Relationship Id="rId29" Type="http://schemas.openxmlformats.org/officeDocument/2006/relationships/customXml" Target="../ink/ink25.xml"/><Relationship Id="rId11" Type="http://schemas.openxmlformats.org/officeDocument/2006/relationships/customXml" Target="../ink/ink8.xml"/><Relationship Id="rId24" Type="http://schemas.openxmlformats.org/officeDocument/2006/relationships/customXml" Target="../ink/ink20.xml"/><Relationship Id="rId32" Type="http://schemas.openxmlformats.org/officeDocument/2006/relationships/customXml" Target="../ink/ink27.xml"/><Relationship Id="rId37" Type="http://schemas.openxmlformats.org/officeDocument/2006/relationships/customXml" Target="../ink/ink32.xml"/><Relationship Id="rId40" Type="http://schemas.openxmlformats.org/officeDocument/2006/relationships/customXml" Target="../ink/ink35.xml"/><Relationship Id="rId45" Type="http://schemas.openxmlformats.org/officeDocument/2006/relationships/customXml" Target="../ink/ink40.xml"/><Relationship Id="rId53" Type="http://schemas.openxmlformats.org/officeDocument/2006/relationships/customXml" Target="../ink/ink47.xml"/><Relationship Id="rId58" Type="http://schemas.openxmlformats.org/officeDocument/2006/relationships/customXml" Target="../ink/ink51.xml"/><Relationship Id="rId5" Type="http://schemas.openxmlformats.org/officeDocument/2006/relationships/customXml" Target="../ink/ink2.xml"/><Relationship Id="rId19" Type="http://schemas.openxmlformats.org/officeDocument/2006/relationships/customXml" Target="../ink/ink16.xml"/><Relationship Id="rId4" Type="http://schemas.openxmlformats.org/officeDocument/2006/relationships/image" Target="../media/image15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Relationship Id="rId22" Type="http://schemas.openxmlformats.org/officeDocument/2006/relationships/customXml" Target="../ink/ink19.xml"/><Relationship Id="rId27" Type="http://schemas.openxmlformats.org/officeDocument/2006/relationships/customXml" Target="../ink/ink23.xml"/><Relationship Id="rId30" Type="http://schemas.openxmlformats.org/officeDocument/2006/relationships/customXml" Target="../ink/ink26.xml"/><Relationship Id="rId35" Type="http://schemas.openxmlformats.org/officeDocument/2006/relationships/customXml" Target="../ink/ink30.xml"/><Relationship Id="rId43" Type="http://schemas.openxmlformats.org/officeDocument/2006/relationships/customXml" Target="../ink/ink38.xml"/><Relationship Id="rId48" Type="http://schemas.openxmlformats.org/officeDocument/2006/relationships/customXml" Target="../ink/ink43.xml"/><Relationship Id="rId56" Type="http://schemas.openxmlformats.org/officeDocument/2006/relationships/customXml" Target="../ink/ink50.xml"/><Relationship Id="rId8" Type="http://schemas.openxmlformats.org/officeDocument/2006/relationships/customXml" Target="../ink/ink5.xml"/><Relationship Id="rId51" Type="http://schemas.openxmlformats.org/officeDocument/2006/relationships/customXml" Target="../ink/ink45.xml"/><Relationship Id="rId3" Type="http://schemas.openxmlformats.org/officeDocument/2006/relationships/customXml" Target="../ink/ink1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5" Type="http://schemas.openxmlformats.org/officeDocument/2006/relationships/customXml" Target="../ink/ink21.xml"/><Relationship Id="rId33" Type="http://schemas.openxmlformats.org/officeDocument/2006/relationships/customXml" Target="../ink/ink28.xml"/><Relationship Id="rId38" Type="http://schemas.openxmlformats.org/officeDocument/2006/relationships/customXml" Target="../ink/ink33.xml"/><Relationship Id="rId46" Type="http://schemas.openxmlformats.org/officeDocument/2006/relationships/customXml" Target="../ink/ink41.xml"/><Relationship Id="rId59" Type="http://schemas.openxmlformats.org/officeDocument/2006/relationships/customXml" Target="../ink/ink52.xml"/><Relationship Id="rId20" Type="http://schemas.openxmlformats.org/officeDocument/2006/relationships/customXml" Target="../ink/ink17.xml"/><Relationship Id="rId41" Type="http://schemas.openxmlformats.org/officeDocument/2006/relationships/customXml" Target="../ink/ink36.xml"/><Relationship Id="rId54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customXml" Target="../ink/ink12.xml"/><Relationship Id="rId23" Type="http://schemas.openxmlformats.org/officeDocument/2006/relationships/image" Target="../media/image16.png"/><Relationship Id="rId28" Type="http://schemas.openxmlformats.org/officeDocument/2006/relationships/customXml" Target="../ink/ink24.xml"/><Relationship Id="rId36" Type="http://schemas.openxmlformats.org/officeDocument/2006/relationships/customXml" Target="../ink/ink31.xml"/><Relationship Id="rId49" Type="http://schemas.openxmlformats.org/officeDocument/2006/relationships/customXml" Target="../ink/ink44.xml"/><Relationship Id="rId57" Type="http://schemas.openxmlformats.org/officeDocument/2006/relationships/image" Target="../media/image19.png"/><Relationship Id="rId10" Type="http://schemas.openxmlformats.org/officeDocument/2006/relationships/customXml" Target="../ink/ink7.xml"/><Relationship Id="rId31" Type="http://schemas.openxmlformats.org/officeDocument/2006/relationships/image" Target="../media/image17.png"/><Relationship Id="rId44" Type="http://schemas.openxmlformats.org/officeDocument/2006/relationships/customXml" Target="../ink/ink39.xml"/><Relationship Id="rId52" Type="http://schemas.openxmlformats.org/officeDocument/2006/relationships/customXml" Target="../ink/ink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2805752"/>
            <a:ext cx="7776864" cy="1246495"/>
          </a:xfrm>
        </p:spPr>
        <p:txBody>
          <a:bodyPr/>
          <a:lstStyle/>
          <a:p>
            <a:r>
              <a:rPr lang="en-US"/>
              <a:t>AI and the Future of Skills – Current Project Plans</a:t>
            </a:r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6105" y="6163226"/>
            <a:ext cx="2071463" cy="424005"/>
          </a:xfrm>
        </p:spPr>
        <p:txBody>
          <a:bodyPr/>
          <a:lstStyle/>
          <a:p>
            <a:r>
              <a:rPr lang="en-GB" dirty="0"/>
              <a:t>January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48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60E02-C24D-4122-99BE-8FEC12329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Autofit/>
          </a:bodyPr>
          <a:lstStyle/>
          <a:p>
            <a:pPr marL="341630" indent="-341630"/>
            <a:r>
              <a:rPr lang="en-US" sz="2800" b="1"/>
              <a:t>Original task</a:t>
            </a:r>
            <a:endParaRPr lang="en-US"/>
          </a:p>
          <a:p>
            <a:pPr marL="741045" lvl="1" indent="-283845"/>
            <a:r>
              <a:rPr lang="en-US" sz="2800"/>
              <a:t>Structuring task, collecting information</a:t>
            </a:r>
            <a:endParaRPr lang="en-US" sz="2800">
              <a:cs typeface="Arial"/>
            </a:endParaRPr>
          </a:p>
          <a:p>
            <a:pPr marL="741045" lvl="1" indent="-283845"/>
            <a:r>
              <a:rPr lang="en-US" sz="2800"/>
              <a:t>Drafting text and revising</a:t>
            </a:r>
            <a:endParaRPr lang="en-US" sz="2800">
              <a:cs typeface="Arial"/>
            </a:endParaRPr>
          </a:p>
          <a:p>
            <a:pPr marL="341630" indent="-341630"/>
            <a:r>
              <a:rPr lang="en-US" sz="2800" b="1"/>
              <a:t>With </a:t>
            </a:r>
            <a:r>
              <a:rPr lang="en-US" sz="2800" b="1" err="1"/>
              <a:t>ChatGPT</a:t>
            </a:r>
            <a:endParaRPr lang="en-US" sz="2800" b="1">
              <a:cs typeface="Arial"/>
            </a:endParaRPr>
          </a:p>
          <a:p>
            <a:pPr marL="741045" lvl="1" indent="-283845"/>
            <a:r>
              <a:rPr lang="en-US" sz="2800"/>
              <a:t>Drafting request for </a:t>
            </a:r>
            <a:r>
              <a:rPr lang="en-US" sz="2800" err="1"/>
              <a:t>ChatGPT</a:t>
            </a:r>
            <a:endParaRPr lang="en-US" sz="2800">
              <a:cs typeface="Arial"/>
            </a:endParaRPr>
          </a:p>
          <a:p>
            <a:pPr marL="741045" lvl="1" indent="-283845"/>
            <a:r>
              <a:rPr lang="en-US" sz="2800"/>
              <a:t>Reviewing </a:t>
            </a:r>
            <a:r>
              <a:rPr lang="en-US" sz="2800" err="1"/>
              <a:t>ChatGPT</a:t>
            </a:r>
            <a:r>
              <a:rPr lang="en-US" sz="2800"/>
              <a:t> draft and identifying errors to fix</a:t>
            </a:r>
            <a:endParaRPr lang="en-US" sz="2800">
              <a:cs typeface="Arial"/>
            </a:endParaRPr>
          </a:p>
          <a:p>
            <a:pPr marL="741045" lvl="1" indent="-283845"/>
            <a:r>
              <a:rPr lang="en-US" sz="2800"/>
              <a:t>Collecting information and revising </a:t>
            </a:r>
            <a:r>
              <a:rPr lang="en-US" sz="2800" err="1"/>
              <a:t>ChatGPT</a:t>
            </a:r>
            <a:r>
              <a:rPr lang="en-US" sz="2800"/>
              <a:t> draft</a:t>
            </a:r>
            <a:endParaRPr lang="en-US" sz="2800">
              <a:cs typeface="Arial"/>
            </a:endParaRPr>
          </a:p>
          <a:p>
            <a:pPr marL="341630" indent="-341630"/>
            <a:r>
              <a:rPr lang="en-US" sz="2800" b="1"/>
              <a:t>With improved </a:t>
            </a:r>
            <a:r>
              <a:rPr lang="en-US" sz="2800" b="1" err="1"/>
              <a:t>ChatGPT</a:t>
            </a:r>
            <a:endParaRPr lang="en-US" sz="2800" b="1">
              <a:cs typeface="Arial"/>
            </a:endParaRPr>
          </a:p>
          <a:p>
            <a:pPr marL="741045" lvl="1" indent="-283845"/>
            <a:r>
              <a:rPr lang="en-US" sz="2800"/>
              <a:t>Using </a:t>
            </a:r>
            <a:r>
              <a:rPr lang="en-US" sz="2800" err="1"/>
              <a:t>ChatGPT</a:t>
            </a:r>
            <a:r>
              <a:rPr lang="en-US" sz="2800"/>
              <a:t> to review itself and </a:t>
            </a:r>
            <a:r>
              <a:rPr lang="en-US" sz="2800" i="1">
                <a:solidFill>
                  <a:srgbClr val="92D050"/>
                </a:solidFill>
              </a:rPr>
              <a:t>identify alternative arguments</a:t>
            </a:r>
            <a:endParaRPr lang="en-US" sz="2800" i="1">
              <a:solidFill>
                <a:srgbClr val="92D050"/>
              </a:solidFill>
              <a:cs typeface="Arial"/>
            </a:endParaRPr>
          </a:p>
          <a:p>
            <a:pPr marL="741045" lvl="1" indent="-283845"/>
            <a:r>
              <a:rPr lang="en-US" sz="2800">
                <a:solidFill>
                  <a:srgbClr val="92D050"/>
                </a:solidFill>
              </a:rPr>
              <a:t>Instructing </a:t>
            </a:r>
            <a:r>
              <a:rPr lang="en-US" sz="2800" i="1" err="1">
                <a:solidFill>
                  <a:srgbClr val="92D050"/>
                </a:solidFill>
              </a:rPr>
              <a:t>ChatGPT</a:t>
            </a:r>
            <a:r>
              <a:rPr lang="en-US" sz="2800" i="1">
                <a:solidFill>
                  <a:srgbClr val="92D050"/>
                </a:solidFill>
              </a:rPr>
              <a:t> on revision</a:t>
            </a:r>
            <a:endParaRPr lang="en-US" sz="2800" i="1">
              <a:solidFill>
                <a:srgbClr val="92D050"/>
              </a:solidFill>
              <a:cs typeface="Arial"/>
            </a:endParaRPr>
          </a:p>
          <a:p>
            <a:pPr marL="741045" lvl="1" indent="-283845"/>
            <a:endParaRPr lang="en-US" sz="280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34F33-B09A-4ACF-8C5C-CA496327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8C639-1BEB-4C05-8B90-86A727D2903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62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62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22BD6-7167-432D-A06F-766DC49C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95" y="0"/>
            <a:ext cx="10849205" cy="905768"/>
          </a:xfrm>
        </p:spPr>
        <p:txBody>
          <a:bodyPr/>
          <a:lstStyle/>
          <a:p>
            <a:r>
              <a:rPr lang="en-GB" sz="2800">
                <a:cs typeface="Times New Roman" panose="02020603050405020304" pitchFamily="18" charset="0"/>
              </a:rPr>
              <a:t>Evolution of an Example Task: Changing Human Role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96842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CBF7D-6446-4FF9-8D03-DC4096B25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18C639-1BEB-4C05-8B90-86A727D29038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B41688-340A-4EA0-BA75-BCF64B61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98" y="-3846"/>
            <a:ext cx="11621242" cy="905768"/>
          </a:xfrm>
        </p:spPr>
        <p:txBody>
          <a:bodyPr/>
          <a:lstStyle/>
          <a:p>
            <a:r>
              <a:rPr lang="en-GB" sz="2800" dirty="0"/>
              <a:t>Task Descriptions: Sampling Tasks (examples)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20484-74CD-414F-8713-9D154057B2A6}"/>
              </a:ext>
            </a:extLst>
          </p:cNvPr>
          <p:cNvSpPr txBox="1"/>
          <p:nvPr/>
        </p:nvSpPr>
        <p:spPr>
          <a:xfrm>
            <a:off x="1939913" y="1186609"/>
            <a:ext cx="3070226" cy="44267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rgbClr val="088E9C"/>
                </a:solidFill>
                <a:latin typeface="+mj-lt"/>
                <a:cs typeface="Calibri" panose="020F0502020204030204" pitchFamily="34" charset="0"/>
              </a:rPr>
              <a:t>Reasoning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7F43DF-B3F8-4899-8386-6B7AE4696235}"/>
              </a:ext>
            </a:extLst>
          </p:cNvPr>
          <p:cNvSpPr txBox="1"/>
          <p:nvPr/>
        </p:nvSpPr>
        <p:spPr>
          <a:xfrm>
            <a:off x="6355794" y="5823429"/>
            <a:ext cx="3099999" cy="44267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err="1">
                <a:solidFill>
                  <a:srgbClr val="088E9C"/>
                </a:solidFill>
                <a:latin typeface="+mj-lt"/>
                <a:cs typeface="Calibri" panose="020F0502020204030204" pitchFamily="34" charset="0"/>
              </a:rPr>
              <a:t>Sensory-motor</a:t>
            </a:r>
            <a:endParaRPr lang="en-GB" sz="2000" b="1">
              <a:solidFill>
                <a:srgbClr val="088E9C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D15F6A1-5009-49C0-B080-C7EC0E4D04BD}"/>
              </a:ext>
            </a:extLst>
          </p:cNvPr>
          <p:cNvCxnSpPr>
            <a:cxnSpLocks/>
          </p:cNvCxnSpPr>
          <p:nvPr/>
        </p:nvCxnSpPr>
        <p:spPr>
          <a:xfrm flipV="1">
            <a:off x="3536310" y="1783350"/>
            <a:ext cx="0" cy="3960000"/>
          </a:xfrm>
          <a:prstGeom prst="straightConnector1">
            <a:avLst/>
          </a:prstGeom>
          <a:ln w="19050">
            <a:solidFill>
              <a:srgbClr val="088E9C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7295AD7-108C-42F0-9114-0FF64E749A2E}"/>
              </a:ext>
            </a:extLst>
          </p:cNvPr>
          <p:cNvCxnSpPr>
            <a:cxnSpLocks/>
          </p:cNvCxnSpPr>
          <p:nvPr/>
        </p:nvCxnSpPr>
        <p:spPr>
          <a:xfrm>
            <a:off x="3545190" y="5741236"/>
            <a:ext cx="3960000" cy="0"/>
          </a:xfrm>
          <a:prstGeom prst="straightConnector1">
            <a:avLst/>
          </a:prstGeom>
          <a:ln w="19050">
            <a:solidFill>
              <a:srgbClr val="088E9C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720ED0-7AAE-4884-B645-CF035D8C5FB9}"/>
                  </a:ext>
                </a:extLst>
              </p14:cNvPr>
              <p14:cNvContentPartPr/>
              <p14:nvPr/>
            </p14:nvContentPartPr>
            <p14:xfrm>
              <a:off x="4452041" y="505957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720ED0-7AAE-4884-B645-CF035D8C5F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4041" y="50415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B5E6114-48A4-4526-BEBF-0F1AA8F14152}"/>
                  </a:ext>
                </a:extLst>
              </p14:cNvPr>
              <p14:cNvContentPartPr/>
              <p14:nvPr/>
            </p14:nvContentPartPr>
            <p14:xfrm>
              <a:off x="4318841" y="469777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B5E6114-48A4-4526-BEBF-0F1AA8F141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0841" y="46797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0DDDA2-7799-43CF-BCFA-B89977A2A64B}"/>
                  </a:ext>
                </a:extLst>
              </p14:cNvPr>
              <p14:cNvContentPartPr/>
              <p14:nvPr/>
            </p14:nvContentPartPr>
            <p14:xfrm>
              <a:off x="5176361" y="4964170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0DDDA2-7799-43CF-BCFA-B89977A2A6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8361" y="49461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0B62D5-9073-4654-A3DA-C19478859CF7}"/>
                  </a:ext>
                </a:extLst>
              </p14:cNvPr>
              <p14:cNvContentPartPr/>
              <p14:nvPr/>
            </p14:nvContentPartPr>
            <p14:xfrm>
              <a:off x="4928321" y="419269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0B62D5-9073-4654-A3DA-C19478859C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0321" y="41746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39D8DC6-68A9-4E6E-9041-A41DA9BE3527}"/>
                  </a:ext>
                </a:extLst>
              </p14:cNvPr>
              <p14:cNvContentPartPr/>
              <p14:nvPr/>
            </p14:nvContentPartPr>
            <p14:xfrm>
              <a:off x="4852361" y="467869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39D8DC6-68A9-4E6E-9041-A41DA9BE35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4361" y="46606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9CB5B2A-4BF5-4D5D-B3CA-BC38AC9C5DA4}"/>
                  </a:ext>
                </a:extLst>
              </p14:cNvPr>
              <p14:cNvContentPartPr/>
              <p14:nvPr/>
            </p14:nvContentPartPr>
            <p14:xfrm>
              <a:off x="4357001" y="401197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9CB5B2A-4BF5-4D5D-B3CA-BC38AC9C5D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9001" y="39939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45498BC-BCF7-4DDA-9F36-763A4ADC0017}"/>
                  </a:ext>
                </a:extLst>
              </p14:cNvPr>
              <p14:cNvContentPartPr/>
              <p14:nvPr/>
            </p14:nvContentPartPr>
            <p14:xfrm>
              <a:off x="4281041" y="328801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45498BC-BCF7-4DDA-9F36-763A4ADC00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3041" y="32700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94A420C6-ADD1-4C98-8271-EFA12A664DAE}"/>
                  </a:ext>
                </a:extLst>
              </p14:cNvPr>
              <p14:cNvContentPartPr/>
              <p14:nvPr/>
            </p14:nvContentPartPr>
            <p14:xfrm>
              <a:off x="4947761" y="349753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94A420C6-ADD1-4C98-8271-EFA12A664D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29761" y="34795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4F207CD-DFD5-45BC-853B-9076C99D36A9}"/>
                  </a:ext>
                </a:extLst>
              </p14:cNvPr>
              <p14:cNvContentPartPr/>
              <p14:nvPr/>
            </p14:nvContentPartPr>
            <p14:xfrm>
              <a:off x="5719241" y="436441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4F207CD-DFD5-45BC-853B-9076C99D36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1241" y="43464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3325311-92B2-4DC4-853B-796E1A483932}"/>
                  </a:ext>
                </a:extLst>
              </p14:cNvPr>
              <p14:cNvContentPartPr/>
              <p14:nvPr/>
            </p14:nvContentPartPr>
            <p14:xfrm>
              <a:off x="6099761" y="499297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3325311-92B2-4DC4-853B-796E1A4839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1761" y="49749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F4AE5A4-CB88-4B3C-A1B7-994C6ABA77C3}"/>
                  </a:ext>
                </a:extLst>
              </p14:cNvPr>
              <p14:cNvContentPartPr/>
              <p14:nvPr/>
            </p14:nvContentPartPr>
            <p14:xfrm>
              <a:off x="5424041" y="470713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F4AE5A4-CB88-4B3C-A1B7-994C6ABA77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6041" y="46891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29A4FE-DE1E-404B-B91E-3E7FA7A5168E}"/>
                  </a:ext>
                </a:extLst>
              </p14:cNvPr>
              <p14:cNvContentPartPr/>
              <p14:nvPr/>
            </p14:nvContentPartPr>
            <p14:xfrm>
              <a:off x="5357081" y="425929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29A4FE-DE1E-404B-B91E-3E7FA7A516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9081" y="42412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ABCD94C-21B7-475F-A6A7-BF6BE47B7377}"/>
                  </a:ext>
                </a:extLst>
              </p14:cNvPr>
              <p14:cNvContentPartPr/>
              <p14:nvPr/>
            </p14:nvContentPartPr>
            <p14:xfrm>
              <a:off x="5490641" y="3878410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ABCD94C-21B7-475F-A6A7-BF6BE47B73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2641" y="38604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17DD82-38F2-4F7B-B505-EBC9208DCF96}"/>
                  </a:ext>
                </a:extLst>
              </p14:cNvPr>
              <p14:cNvContentPartPr/>
              <p14:nvPr/>
            </p14:nvContentPartPr>
            <p14:xfrm>
              <a:off x="5347361" y="320233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17DD82-38F2-4F7B-B505-EBC9208DCF9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9361" y="31843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802F921-5CB3-4B52-9FB2-42000A0B51D0}"/>
                  </a:ext>
                </a:extLst>
              </p14:cNvPr>
              <p14:cNvContentPartPr/>
              <p14:nvPr/>
            </p14:nvContentPartPr>
            <p14:xfrm>
              <a:off x="4833281" y="2954650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802F921-5CB3-4B52-9FB2-42000A0B5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15281" y="29366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7697C14-041E-4110-B679-4E9A5C64AF28}"/>
                  </a:ext>
                </a:extLst>
              </p14:cNvPr>
              <p14:cNvContentPartPr/>
              <p14:nvPr/>
            </p14:nvContentPartPr>
            <p14:xfrm>
              <a:off x="4566521" y="365953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7697C14-041E-4110-B679-4E9A5C64AF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8521" y="36415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920E509-275C-460B-9969-7E52F134FB34}"/>
                  </a:ext>
                </a:extLst>
              </p14:cNvPr>
              <p14:cNvContentPartPr/>
              <p14:nvPr/>
            </p14:nvContentPartPr>
            <p14:xfrm>
              <a:off x="4042361" y="370705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920E509-275C-460B-9969-7E52F134FB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4361" y="36890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06FE704-697E-4819-B17A-9337B68A26A4}"/>
                  </a:ext>
                </a:extLst>
              </p14:cNvPr>
              <p14:cNvContentPartPr/>
              <p14:nvPr/>
            </p14:nvContentPartPr>
            <p14:xfrm>
              <a:off x="4318841" y="284989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06FE704-697E-4819-B17A-9337B68A26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0841" y="28318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E6061944-D5C8-4A51-AE6F-62743A9B7014}"/>
                  </a:ext>
                </a:extLst>
              </p14:cNvPr>
              <p14:cNvContentPartPr/>
              <p14:nvPr/>
            </p14:nvContentPartPr>
            <p14:xfrm>
              <a:off x="4423601" y="2349130"/>
              <a:ext cx="360" cy="5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E6061944-D5C8-4A51-AE6F-62743A9B701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05601" y="2331130"/>
                <a:ext cx="36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7E077B7-EA5B-4630-85FE-18F2DD7FEFA4}"/>
                  </a:ext>
                </a:extLst>
              </p14:cNvPr>
              <p14:cNvContentPartPr/>
              <p14:nvPr/>
            </p14:nvContentPartPr>
            <p14:xfrm>
              <a:off x="5394881" y="2592490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7E077B7-EA5B-4630-85FE-18F2DD7FEF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6881" y="25744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40CBB3C-EEA8-423E-8B09-46142C06B7CC}"/>
                  </a:ext>
                </a:extLst>
              </p14:cNvPr>
              <p14:cNvContentPartPr/>
              <p14:nvPr/>
            </p14:nvContentPartPr>
            <p14:xfrm>
              <a:off x="6195521" y="3145090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40CBB3C-EEA8-423E-8B09-46142C06B7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7521" y="31270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0EA8754-BEBD-47D9-9D5D-BF3406705951}"/>
                  </a:ext>
                </a:extLst>
              </p14:cNvPr>
              <p14:cNvContentPartPr/>
              <p14:nvPr/>
            </p14:nvContentPartPr>
            <p14:xfrm>
              <a:off x="6252401" y="373549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0EA8754-BEBD-47D9-9D5D-BF34067059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4401" y="37174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F4516B7-34B2-4A40-BCCB-0D24EE0F5DBD}"/>
                  </a:ext>
                </a:extLst>
              </p14:cNvPr>
              <p14:cNvContentPartPr/>
              <p14:nvPr/>
            </p14:nvContentPartPr>
            <p14:xfrm>
              <a:off x="6252401" y="4716490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F4516B7-34B2-4A40-BCCB-0D24EE0F5D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4401" y="46984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5A585BB-6496-4015-84F7-CFB867E333D9}"/>
                  </a:ext>
                </a:extLst>
              </p14:cNvPr>
              <p14:cNvContentPartPr/>
              <p14:nvPr/>
            </p14:nvContentPartPr>
            <p14:xfrm>
              <a:off x="5995361" y="383089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5A585BB-6496-4015-84F7-CFB867E333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7361" y="38128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8CF7C0B-29B7-416F-8128-967BE2BA671E}"/>
                  </a:ext>
                </a:extLst>
              </p14:cNvPr>
              <p14:cNvContentPartPr/>
              <p14:nvPr/>
            </p14:nvContentPartPr>
            <p14:xfrm>
              <a:off x="5681081" y="323077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8CF7C0B-29B7-416F-8128-967BE2BA67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63081" y="32127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8BD01D7-4987-4167-8313-42E7A7777F06}"/>
                  </a:ext>
                </a:extLst>
              </p14:cNvPr>
              <p14:cNvContentPartPr/>
              <p14:nvPr/>
            </p14:nvContentPartPr>
            <p14:xfrm>
              <a:off x="6976001" y="2600410"/>
              <a:ext cx="360" cy="21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8BD01D7-4987-4167-8313-42E7A7777F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58001" y="2578810"/>
                <a:ext cx="36000" cy="4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FAF2A82-0D8B-44C1-B241-DCD72F9E0865}"/>
                  </a:ext>
                </a:extLst>
              </p14:cNvPr>
              <p14:cNvContentPartPr/>
              <p14:nvPr/>
            </p14:nvContentPartPr>
            <p14:xfrm>
              <a:off x="7129001" y="3802090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FAF2A82-0D8B-44C1-B241-DCD72F9E08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1001" y="37840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604A1A2-6B15-431B-8478-A6076F44BF44}"/>
                  </a:ext>
                </a:extLst>
              </p14:cNvPr>
              <p14:cNvContentPartPr/>
              <p14:nvPr/>
            </p14:nvContentPartPr>
            <p14:xfrm>
              <a:off x="6785561" y="3602290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604A1A2-6B15-431B-8478-A6076F44BF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7561" y="35842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E96E5C-8817-4D67-A4DF-F86FA167FA63}"/>
                  </a:ext>
                </a:extLst>
              </p14:cNvPr>
              <p14:cNvContentPartPr/>
              <p14:nvPr/>
            </p14:nvContentPartPr>
            <p14:xfrm>
              <a:off x="6824081" y="318325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E96E5C-8817-4D67-A4DF-F86FA167FA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6081" y="31652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6346C20-C27E-4BA3-842F-C033B63C7E95}"/>
                  </a:ext>
                </a:extLst>
              </p14:cNvPr>
              <p14:cNvContentPartPr/>
              <p14:nvPr/>
            </p14:nvContentPartPr>
            <p14:xfrm>
              <a:off x="6405041" y="2944930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6346C20-C27E-4BA3-842F-C033B63C7E9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87041" y="29269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6B12447-F051-4D8D-8123-614032FF6FEB}"/>
                  </a:ext>
                </a:extLst>
              </p14:cNvPr>
              <p14:cNvContentPartPr/>
              <p14:nvPr/>
            </p14:nvContentPartPr>
            <p14:xfrm>
              <a:off x="5928761" y="2687890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6B12447-F051-4D8D-8123-614032FF6F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0761" y="26698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DDA01C9-688C-4174-93BD-0091DBD9A154}"/>
                  </a:ext>
                </a:extLst>
              </p14:cNvPr>
              <p14:cNvContentPartPr/>
              <p14:nvPr/>
            </p14:nvContentPartPr>
            <p14:xfrm>
              <a:off x="5871161" y="2259130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DDA01C9-688C-4174-93BD-0091DBD9A1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53161" y="22411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93F3F76-A97C-4134-987A-1F77DCFC4600}"/>
                  </a:ext>
                </a:extLst>
              </p14:cNvPr>
              <p14:cNvContentPartPr/>
              <p14:nvPr/>
            </p14:nvContentPartPr>
            <p14:xfrm>
              <a:off x="4937681" y="2116210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93F3F76-A97C-4134-987A-1F77DCFC46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9681" y="20982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8974D06-FA7F-4EDB-88A2-827AF5D3DE40}"/>
                  </a:ext>
                </a:extLst>
              </p14:cNvPr>
              <p14:cNvContentPartPr/>
              <p14:nvPr/>
            </p14:nvContentPartPr>
            <p14:xfrm>
              <a:off x="6471641" y="4192690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8974D06-FA7F-4EDB-88A2-827AF5D3DE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3641" y="41746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B18B0F5-44DF-4EC6-8CB5-440F9EBF35D5}"/>
                  </a:ext>
                </a:extLst>
              </p14:cNvPr>
              <p14:cNvContentPartPr/>
              <p14:nvPr/>
            </p14:nvContentPartPr>
            <p14:xfrm>
              <a:off x="5747681" y="485005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B18B0F5-44DF-4EC6-8CB5-440F9EBF35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9681" y="48320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456E25C-BB34-4F1E-ABC9-86B9F2DDE707}"/>
                  </a:ext>
                </a:extLst>
              </p14:cNvPr>
              <p14:cNvContentPartPr/>
              <p14:nvPr/>
            </p14:nvContentPartPr>
            <p14:xfrm>
              <a:off x="5300201" y="5278810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456E25C-BB34-4F1E-ABC9-86B9F2DDE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2201" y="52608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99D287E-616F-40AF-BE19-BADB21A17A8D}"/>
                  </a:ext>
                </a:extLst>
              </p14:cNvPr>
              <p14:cNvContentPartPr/>
              <p14:nvPr/>
            </p14:nvContentPartPr>
            <p14:xfrm>
              <a:off x="3680921" y="559309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99D287E-616F-40AF-BE19-BADB21A17A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2921" y="55750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AEDE1AD-50EA-4FCB-A2F7-8F334EC7C66E}"/>
                  </a:ext>
                </a:extLst>
              </p14:cNvPr>
              <p14:cNvContentPartPr/>
              <p14:nvPr/>
            </p14:nvContentPartPr>
            <p14:xfrm>
              <a:off x="3766241" y="4745290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AEDE1AD-50EA-4FCB-A2F7-8F334EC7C6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8241" y="47272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23A9C48-FC6C-4F77-AA46-860AD31E6C5D}"/>
                  </a:ext>
                </a:extLst>
              </p14:cNvPr>
              <p14:cNvContentPartPr/>
              <p14:nvPr/>
            </p14:nvContentPartPr>
            <p14:xfrm>
              <a:off x="3918881" y="520249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23A9C48-FC6C-4F77-AA46-860AD31E6C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0881" y="51844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536EC55-ACB7-43BE-9CD0-938B2C6E9C4A}"/>
                  </a:ext>
                </a:extLst>
              </p14:cNvPr>
              <p14:cNvContentPartPr/>
              <p14:nvPr/>
            </p14:nvContentPartPr>
            <p14:xfrm>
              <a:off x="4490561" y="5469250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536EC55-ACB7-43BE-9CD0-938B2C6E9C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72561" y="54512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ECB21898-0492-4350-927B-EEE38072B8DF}"/>
                  </a:ext>
                </a:extLst>
              </p14:cNvPr>
              <p14:cNvContentPartPr/>
              <p14:nvPr/>
            </p14:nvContentPartPr>
            <p14:xfrm>
              <a:off x="6633641" y="5440450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ECB21898-0492-4350-927B-EEE38072B8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15641" y="54224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C9FD8D3-9DC5-4287-A012-D17670AA55A7}"/>
                  </a:ext>
                </a:extLst>
              </p14:cNvPr>
              <p14:cNvContentPartPr/>
              <p14:nvPr/>
            </p14:nvContentPartPr>
            <p14:xfrm>
              <a:off x="6957281" y="4678690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C9FD8D3-9DC5-4287-A012-D17670AA55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39281" y="466069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02E7347-D8D4-4512-96C5-97E50D9164DA}"/>
                  </a:ext>
                </a:extLst>
              </p14:cNvPr>
              <p14:cNvContentPartPr/>
              <p14:nvPr/>
            </p14:nvContentPartPr>
            <p14:xfrm>
              <a:off x="6947561" y="4202410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02E7347-D8D4-4512-96C5-97E50D9164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29561" y="418441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814F646-DE0F-469B-BE4D-6D3B6610F651}"/>
                  </a:ext>
                </a:extLst>
              </p14:cNvPr>
              <p14:cNvContentPartPr/>
              <p14:nvPr/>
            </p14:nvContentPartPr>
            <p14:xfrm>
              <a:off x="6546161" y="4869130"/>
              <a:ext cx="2160" cy="1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814F646-DE0F-469B-BE4D-6D3B6610F65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28161" y="4854130"/>
                <a:ext cx="37800" cy="31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DAA88E4-FE07-46D5-96AC-7F131F1311D2}"/>
                  </a:ext>
                </a:extLst>
              </p14:cNvPr>
              <p14:cNvContentPartPr/>
              <p14:nvPr/>
            </p14:nvContentPartPr>
            <p14:xfrm>
              <a:off x="5595041" y="5516770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DAA88E4-FE07-46D5-96AC-7F131F1311D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7041" y="54987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A7DBBBF-0AB4-4C58-8E78-D6AF7E005855}"/>
                  </a:ext>
                </a:extLst>
              </p14:cNvPr>
              <p14:cNvContentPartPr/>
              <p14:nvPr/>
            </p14:nvContentPartPr>
            <p14:xfrm>
              <a:off x="6061601" y="5354770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A7DBBBF-0AB4-4C58-8E78-D6AF7E0058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3601" y="53367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427437A-4A44-4E16-9690-239E37B68962}"/>
                  </a:ext>
                </a:extLst>
              </p14:cNvPr>
              <p14:cNvContentPartPr/>
              <p14:nvPr/>
            </p14:nvContentPartPr>
            <p14:xfrm>
              <a:off x="4033001" y="424993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427437A-4A44-4E16-9690-239E37B689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5001" y="42319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D4791FF-1AB4-40BC-82A4-35F493E75378}"/>
                  </a:ext>
                </a:extLst>
              </p14:cNvPr>
              <p14:cNvContentPartPr/>
              <p14:nvPr/>
            </p14:nvContentPartPr>
            <p14:xfrm>
              <a:off x="7148081" y="5326330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D4791FF-1AB4-40BC-82A4-35F493E753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0081" y="530833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B1F4510-7D25-48BD-9171-275131D866EE}"/>
                  </a:ext>
                </a:extLst>
              </p14:cNvPr>
              <p14:cNvContentPartPr/>
              <p14:nvPr/>
            </p14:nvContentPartPr>
            <p14:xfrm>
              <a:off x="3899801" y="2240050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B1F4510-7D25-48BD-9171-275131D866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81801" y="222205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7A501A9-7570-4277-93DD-1BB7C138386A}"/>
                  </a:ext>
                </a:extLst>
              </p14:cNvPr>
              <p14:cNvContentPartPr/>
              <p14:nvPr/>
            </p14:nvContentPartPr>
            <p14:xfrm>
              <a:off x="6714890" y="2484132"/>
              <a:ext cx="360" cy="3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7A501A9-7570-4277-93DD-1BB7C13838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678890" y="244813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99E79EF-3D63-4F74-8A1E-604C5A15F9BB}"/>
                  </a:ext>
                </a:extLst>
              </p14:cNvPr>
              <p14:cNvContentPartPr/>
              <p14:nvPr/>
            </p14:nvContentPartPr>
            <p14:xfrm>
              <a:off x="5616211" y="5039948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99E79EF-3D63-4F74-8A1E-604C5A15F9B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80211" y="50039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767721A-2F03-492E-9561-79422E2DD511}"/>
                  </a:ext>
                </a:extLst>
              </p14:cNvPr>
              <p14:cNvContentPartPr/>
              <p14:nvPr/>
            </p14:nvContentPartPr>
            <p14:xfrm>
              <a:off x="4280681" y="3541768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767721A-2F03-492E-9561-79422E2DD51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44681" y="3505768"/>
                <a:ext cx="72000" cy="72000"/>
              </a:xfrm>
              <a:prstGeom prst="rect">
                <a:avLst/>
              </a:prstGeom>
            </p:spPr>
          </p:pic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2E05057-0DB5-4F55-A734-536DA0707B04}"/>
              </a:ext>
            </a:extLst>
          </p:cNvPr>
          <p:cNvCxnSpPr/>
          <p:nvPr/>
        </p:nvCxnSpPr>
        <p:spPr>
          <a:xfrm flipV="1">
            <a:off x="6714890" y="1867342"/>
            <a:ext cx="1000410" cy="570435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DCBD769-793B-48B1-B006-F0437E987B34}"/>
              </a:ext>
            </a:extLst>
          </p:cNvPr>
          <p:cNvSpPr txBox="1"/>
          <p:nvPr/>
        </p:nvSpPr>
        <p:spPr>
          <a:xfrm>
            <a:off x="7691110" y="1400295"/>
            <a:ext cx="2133935" cy="1123712"/>
          </a:xfrm>
          <a:prstGeom prst="roundRect">
            <a:avLst/>
          </a:prstGeom>
          <a:ln>
            <a:solidFill>
              <a:srgbClr val="088E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rgbClr val="088E9C"/>
                </a:solidFill>
                <a:latin typeface="+mj-lt"/>
                <a:ea typeface="Calibri" panose="020F0502020204030204" pitchFamily="34" charset="0"/>
              </a:rPr>
              <a:t>Natural scientist conducting an experiment</a:t>
            </a:r>
            <a:endParaRPr lang="en-GB" sz="2000" i="1">
              <a:solidFill>
                <a:srgbClr val="088E9C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6F7830-5FE9-4575-A173-1C923F8441A4}"/>
              </a:ext>
            </a:extLst>
          </p:cNvPr>
          <p:cNvSpPr txBox="1"/>
          <p:nvPr/>
        </p:nvSpPr>
        <p:spPr>
          <a:xfrm>
            <a:off x="7836584" y="4291696"/>
            <a:ext cx="1959888" cy="1464231"/>
          </a:xfrm>
          <a:prstGeom prst="roundRect">
            <a:avLst/>
          </a:prstGeom>
          <a:ln>
            <a:solidFill>
              <a:srgbClr val="088E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rgbClr val="088E9C"/>
                </a:solidFill>
                <a:latin typeface="+mj-lt"/>
                <a:cs typeface="Calibri" panose="020F0502020204030204" pitchFamily="34" charset="0"/>
              </a:rPr>
              <a:t>Administrative assistant preparing a mailing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BA6F183-AD32-40B4-842B-FEE74FC54CC2}"/>
              </a:ext>
            </a:extLst>
          </p:cNvPr>
          <p:cNvSpPr txBox="1"/>
          <p:nvPr/>
        </p:nvSpPr>
        <p:spPr>
          <a:xfrm>
            <a:off x="959969" y="2525915"/>
            <a:ext cx="1959888" cy="1123712"/>
          </a:xfrm>
          <a:prstGeom prst="roundRect">
            <a:avLst/>
          </a:prstGeom>
          <a:ln>
            <a:solidFill>
              <a:srgbClr val="088E9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rgbClr val="088E9C"/>
                </a:solidFill>
                <a:latin typeface="+mj-lt"/>
                <a:ea typeface="Calibri" panose="020F0502020204030204" pitchFamily="34" charset="0"/>
              </a:rPr>
              <a:t>Manager</a:t>
            </a:r>
            <a:r>
              <a:rPr lang="en-GB" sz="2000" i="1">
                <a:solidFill>
                  <a:srgbClr val="088E9C"/>
                </a:solidFill>
                <a:effectLst/>
                <a:latin typeface="+mj-lt"/>
                <a:ea typeface="Calibri" panose="020F0502020204030204" pitchFamily="34" charset="0"/>
              </a:rPr>
              <a:t> reviewing an application</a:t>
            </a:r>
            <a:endParaRPr lang="en-GB" sz="2000" i="1">
              <a:solidFill>
                <a:srgbClr val="088E9C"/>
              </a:solidFill>
              <a:latin typeface="+mj-lt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106F691-A3B1-4B90-B2E4-ED3CCA3F6C55}"/>
              </a:ext>
            </a:extLst>
          </p:cNvPr>
          <p:cNvCxnSpPr>
            <a:cxnSpLocks/>
          </p:cNvCxnSpPr>
          <p:nvPr/>
        </p:nvCxnSpPr>
        <p:spPr>
          <a:xfrm>
            <a:off x="2932978" y="2962323"/>
            <a:ext cx="1253628" cy="561463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3A283C76-4A78-44EE-89A6-52E1A18C92B9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5702647" y="5023812"/>
            <a:ext cx="2133937" cy="12139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D7EF15E-BECE-4FBD-A2F3-4DE066C80A28}"/>
              </a:ext>
            </a:extLst>
          </p:cNvPr>
          <p:cNvSpPr/>
          <p:nvPr/>
        </p:nvSpPr>
        <p:spPr>
          <a:xfrm>
            <a:off x="3703667" y="2955145"/>
            <a:ext cx="1155254" cy="1137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9784C58-B10A-444D-9690-72ED11F0B13C}"/>
              </a:ext>
            </a:extLst>
          </p:cNvPr>
          <p:cNvSpPr/>
          <p:nvPr/>
        </p:nvSpPr>
        <p:spPr>
          <a:xfrm>
            <a:off x="6138791" y="1859996"/>
            <a:ext cx="1155254" cy="1137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DF3DD2A-5150-49ED-8882-6A2E00F77E7A}"/>
              </a:ext>
            </a:extLst>
          </p:cNvPr>
          <p:cNvSpPr/>
          <p:nvPr/>
        </p:nvSpPr>
        <p:spPr>
          <a:xfrm>
            <a:off x="5090285" y="4407436"/>
            <a:ext cx="1155254" cy="11377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11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04DE-29E0-9A9A-83FB-01E82469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7899" y="3094293"/>
            <a:ext cx="3302104" cy="669414"/>
          </a:xfrm>
        </p:spPr>
        <p:txBody>
          <a:bodyPr/>
          <a:lstStyle/>
          <a:p>
            <a:r>
              <a:rPr lang="en-GB" dirty="0"/>
              <a:t>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2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60E02-C24D-4122-99BE-8FEC123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08" y="1255106"/>
            <a:ext cx="10958400" cy="48272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u="sng" dirty="0">
                <a:cs typeface="Calibri" panose="020F0502020204030204" pitchFamily="34" charset="0"/>
              </a:rPr>
              <a:t>AI will soon perform many cognitive tasks at near-human levels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cs typeface="Calibri" panose="020F0502020204030204" pitchFamily="34" charset="0"/>
              </a:rPr>
              <a:t>In many contexts, we will perform cognitive tasks with AI assistance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cs typeface="Calibri" panose="020F0502020204030204" pitchFamily="34" charset="0"/>
              </a:rPr>
              <a:t>AI assistance will reduce cognitive inequality: People with relatively weaker cognitive skills will be helped more</a:t>
            </a:r>
          </a:p>
          <a:p>
            <a:pPr>
              <a:spcAft>
                <a:spcPts val="600"/>
              </a:spcAft>
            </a:pPr>
            <a:r>
              <a:rPr lang="en-US" sz="2800" u="sng" dirty="0">
                <a:cs typeface="Calibri" panose="020F0502020204030204" pitchFamily="34" charset="0"/>
              </a:rPr>
              <a:t>Schools need to embrace the use of AI assistance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cs typeface="Calibri" panose="020F0502020204030204" pitchFamily="34" charset="0"/>
              </a:rPr>
              <a:t>AI capabilities will force us to question the value of many areas of study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cs typeface="Calibri" panose="020F0502020204030204" pitchFamily="34" charset="0"/>
              </a:rPr>
              <a:t>Development of physical and social skills may be more important for work</a:t>
            </a:r>
          </a:p>
          <a:p>
            <a:pPr>
              <a:spcAft>
                <a:spcPts val="600"/>
              </a:spcAft>
            </a:pPr>
            <a:r>
              <a:rPr lang="en-US" sz="2800" u="sng" dirty="0">
                <a:cs typeface="Calibri" panose="020F0502020204030204" pitchFamily="34" charset="0"/>
              </a:rPr>
              <a:t>Start considering the types of things that teachers do and the impact of AI capabilities</a:t>
            </a:r>
          </a:p>
          <a:p>
            <a:pPr marL="914400" lvl="2" indent="0">
              <a:buNone/>
            </a:pP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34F33-B09A-4ACF-8C5C-CA496327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18C639-1BEB-4C05-8B90-86A727D29038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22BD6-7167-432D-A06F-766DC49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ea typeface="Calibri" panose="020F0502020204030204" pitchFamily="34" charset="0"/>
                <a:cs typeface="Times New Roman" panose="02020603050405020304" pitchFamily="18" charset="0"/>
              </a:rPr>
              <a:t>Implications: Acceptance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8039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60E02-C24D-4122-99BE-8FEC123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1656051"/>
            <a:ext cx="10958400" cy="3545897"/>
          </a:xfrm>
        </p:spPr>
        <p:txBody>
          <a:bodyPr vert="horz" lIns="91440" tIns="45720" rIns="91440" bIns="45720" anchor="t">
            <a:noAutofit/>
          </a:bodyPr>
          <a:lstStyle/>
          <a:p>
            <a:pPr marL="341630" indent="-341630"/>
            <a:r>
              <a:rPr lang="en-US" sz="2800" dirty="0">
                <a:cs typeface="Calibri"/>
              </a:rPr>
              <a:t>Most students in school today will spend most of their adult lives </a:t>
            </a:r>
            <a:r>
              <a:rPr lang="en-US" sz="2800" u="sng" dirty="0">
                <a:cs typeface="Calibri"/>
              </a:rPr>
              <a:t>not needing to work</a:t>
            </a:r>
            <a:endParaRPr lang="en-US" u="sng" dirty="0">
              <a:cs typeface="Calibri"/>
            </a:endParaRPr>
          </a:p>
          <a:p>
            <a:pPr marL="341630" indent="-341630"/>
            <a:r>
              <a:rPr lang="en-US" sz="2800" dirty="0">
                <a:cs typeface="Calibri"/>
              </a:rPr>
              <a:t>Education needs to focus on helping students find </a:t>
            </a:r>
            <a:r>
              <a:rPr lang="en-US" sz="2800" u="sng" dirty="0">
                <a:cs typeface="Calibri"/>
              </a:rPr>
              <a:t>meaningful activities</a:t>
            </a:r>
            <a:r>
              <a:rPr lang="en-US" sz="2800" dirty="0">
                <a:cs typeface="Calibri"/>
              </a:rPr>
              <a:t> and </a:t>
            </a:r>
            <a:r>
              <a:rPr lang="en-US" sz="2800" u="sng" dirty="0">
                <a:cs typeface="Calibri"/>
              </a:rPr>
              <a:t>motivate themselves </a:t>
            </a:r>
            <a:r>
              <a:rPr lang="en-US" sz="2800" dirty="0">
                <a:cs typeface="Calibri"/>
              </a:rPr>
              <a:t>to pursue them</a:t>
            </a:r>
          </a:p>
          <a:p>
            <a:pPr marL="741045" lvl="1" indent="-283845"/>
            <a:r>
              <a:rPr lang="en-US" sz="2400" dirty="0">
                <a:cs typeface="Calibri"/>
              </a:rPr>
              <a:t>A curriculum focused on competences that students “need to learn” will become increasingly counter-productive: motivation is what matters </a:t>
            </a:r>
            <a:endParaRPr lang="en-US" sz="2400" dirty="0">
              <a:cs typeface="Calibri" panose="020F0502020204030204" pitchFamily="34" charset="0"/>
            </a:endParaRPr>
          </a:p>
          <a:p>
            <a:pPr marL="341630" indent="-341630"/>
            <a:r>
              <a:rPr lang="en-US" sz="2800" dirty="0">
                <a:cs typeface="Calibri"/>
              </a:rPr>
              <a:t>Education has a critical role in </a:t>
            </a:r>
            <a:r>
              <a:rPr lang="en-US" sz="2800" u="sng" dirty="0">
                <a:cs typeface="Calibri"/>
              </a:rPr>
              <a:t>the transition to a post-work society</a:t>
            </a:r>
          </a:p>
          <a:p>
            <a:pPr marL="914400" lvl="2" indent="0">
              <a:buClr>
                <a:srgbClr val="727272"/>
              </a:buClr>
              <a:buNone/>
            </a:pP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34F33-B09A-4ACF-8C5C-CA496327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18C639-1BEB-4C05-8B90-86A727D2903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22BD6-7167-432D-A06F-766DC49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ea typeface="Calibri" panose="020F0502020204030204" pitchFamily="34" charset="0"/>
                <a:cs typeface="Times New Roman" panose="02020603050405020304" pitchFamily="18" charset="0"/>
              </a:rPr>
              <a:t>Implications: Longer-Term Challenge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2525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E60FB-26F7-47E2-91D1-E2D668B7B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05" y="891768"/>
            <a:ext cx="10958400" cy="5074464"/>
          </a:xfrm>
          <a:solidFill>
            <a:srgbClr val="088E9C"/>
          </a:solidFill>
        </p:spPr>
        <p:txBody>
          <a:bodyPr vert="horz" lIns="91440" tIns="45720" rIns="91440" bIns="45720" anchor="t">
            <a:noAutofit/>
          </a:bodyPr>
          <a:lstStyle/>
          <a:p>
            <a:pPr marL="0" indent="0" algn="ctr">
              <a:buNone/>
            </a:pPr>
            <a:endParaRPr lang="en-GB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For more information:</a:t>
            </a:r>
            <a:endParaRPr lang="en-US" sz="3200" b="1" dirty="0">
              <a:solidFill>
                <a:schemeClr val="bg1"/>
              </a:solidFill>
              <a:cs typeface="Arial"/>
            </a:endParaRPr>
          </a:p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futureofskills@oecd.org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www.oecd.org/education/ceri/future-of-skills.htm</a:t>
            </a:r>
            <a:endParaRPr lang="en-US" sz="3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E2E845-1822-4EC2-9A8F-46925EB91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18C639-1BEB-4C05-8B90-86A727D29038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C199D6-CC08-4BEF-B04E-70EB5F3D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5327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60E02-C24D-4122-99BE-8FEC12329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052737"/>
            <a:ext cx="10958400" cy="4646728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 sz="2800" i="1" dirty="0">
                <a:cs typeface="Calibri" panose="020F0502020204030204" pitchFamily="34" charset="0"/>
              </a:rPr>
              <a:t>Project goal: </a:t>
            </a:r>
            <a:r>
              <a:rPr lang="en-US" sz="2800" i="1" u="sng" dirty="0">
                <a:cs typeface="Calibri" panose="020F0502020204030204" pitchFamily="34" charset="0"/>
              </a:rPr>
              <a:t>Develop measures of AI capabilities for policy makers</a:t>
            </a:r>
          </a:p>
          <a:p>
            <a:pPr marL="341630" indent="-341630">
              <a:lnSpc>
                <a:spcPct val="150000"/>
              </a:lnSpc>
            </a:pPr>
            <a:r>
              <a:rPr lang="en-US" sz="2400" dirty="0"/>
              <a:t>Focus: capabilities with implications for education, work and everyday life</a:t>
            </a:r>
            <a:endParaRPr lang="en-US" sz="700" dirty="0">
              <a:cs typeface="Arial"/>
            </a:endParaRPr>
          </a:p>
          <a:p>
            <a:pPr marL="341630" indent="-341630">
              <a:lnSpc>
                <a:spcPct val="150000"/>
              </a:lnSpc>
            </a:pPr>
            <a:r>
              <a:rPr lang="en-US" sz="2400" dirty="0"/>
              <a:t>Specifically: </a:t>
            </a:r>
            <a:r>
              <a:rPr lang="en-US" sz="2400" b="1" dirty="0"/>
              <a:t>how will AI change what students need to learn?</a:t>
            </a:r>
            <a:endParaRPr lang="en-US" sz="2400" b="1" dirty="0">
              <a:cs typeface="Arial"/>
            </a:endParaRPr>
          </a:p>
          <a:p>
            <a:pPr marL="741045" lvl="1" indent="-283845"/>
            <a:r>
              <a:rPr lang="en-US" sz="2400" dirty="0"/>
              <a:t>Going beyond learning about AI itself</a:t>
            </a:r>
            <a:endParaRPr lang="en-US" sz="2400" dirty="0">
              <a:cs typeface="Arial"/>
            </a:endParaRPr>
          </a:p>
          <a:p>
            <a:pPr marL="741045" lvl="1" indent="-283845"/>
            <a:r>
              <a:rPr lang="en-US" sz="2400" dirty="0"/>
              <a:t>Not focused directly on how AI may change the teaching process</a:t>
            </a:r>
          </a:p>
          <a:p>
            <a:pPr marL="741045" lvl="1" indent="-283845"/>
            <a:r>
              <a:rPr lang="en-US" sz="2400" b="1" u="sng" dirty="0"/>
              <a:t>What human capabilities will be more important or less important?</a:t>
            </a:r>
            <a:endParaRPr lang="en-US" sz="2400" dirty="0">
              <a:cs typeface="Arial"/>
            </a:endParaRPr>
          </a:p>
          <a:p>
            <a:pPr marL="341630" indent="-341630">
              <a:lnSpc>
                <a:spcPct val="150000"/>
              </a:lnSpc>
            </a:pPr>
            <a:r>
              <a:rPr lang="en-US" sz="2400" dirty="0"/>
              <a:t>Development project until 2025-26</a:t>
            </a:r>
          </a:p>
          <a:p>
            <a:pPr marL="741045" lvl="1" indent="-341630"/>
            <a:r>
              <a:rPr lang="en-US" sz="2400" dirty="0"/>
              <a:t>Provide an initial set of measures with illustrations of their use</a:t>
            </a:r>
            <a:endParaRPr lang="en-US" sz="700" dirty="0">
              <a:cs typeface="Arial"/>
            </a:endParaRPr>
          </a:p>
          <a:p>
            <a:pPr marL="741045" lvl="1" indent="-341630"/>
            <a:r>
              <a:rPr lang="en-US" sz="2400" dirty="0">
                <a:cs typeface="Calibri"/>
              </a:rPr>
              <a:t>Transition to become an ongoing </a:t>
            </a:r>
            <a:r>
              <a:rPr lang="en-US" sz="2400" dirty="0" err="1">
                <a:cs typeface="Calibri"/>
              </a:rPr>
              <a:t>programme</a:t>
            </a:r>
            <a:r>
              <a:rPr lang="en-US" sz="2400" dirty="0">
                <a:cs typeface="Calibri"/>
              </a:rPr>
              <a:t> in 2026-27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34F33-B09A-4ACF-8C5C-CA496327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18C639-1BEB-4C05-8B90-86A727D2903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22BD6-7167-432D-A06F-766DC49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ea typeface="Calibri" panose="020F0502020204030204" pitchFamily="34" charset="0"/>
                <a:cs typeface="Times New Roman" panose="02020603050405020304" pitchFamily="18" charset="0"/>
              </a:rPr>
              <a:t>AI and the Future of Skills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5657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060E02-C24D-4122-99BE-8FEC12329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Autofit/>
          </a:bodyPr>
          <a:lstStyle/>
          <a:p>
            <a:pPr marL="0" indent="0">
              <a:buNone/>
            </a:pPr>
            <a:r>
              <a:rPr lang="en-US" sz="2800" b="1" u="sng" dirty="0">
                <a:cs typeface="Calibri" panose="020F0502020204030204" pitchFamily="34" charset="0"/>
              </a:rPr>
              <a:t>Scales</a:t>
            </a:r>
            <a:r>
              <a:rPr lang="en-US" sz="2800" dirty="0">
                <a:cs typeface="Calibri" panose="020F0502020204030204" pitchFamily="34" charset="0"/>
              </a:rPr>
              <a:t> to measure AI </a:t>
            </a:r>
            <a:r>
              <a:rPr lang="en-US" sz="2800" dirty="0"/>
              <a:t>capabilities</a:t>
            </a:r>
            <a:endParaRPr lang="en-US" sz="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b="1" u="sng" dirty="0"/>
              <a:t>Task descriptions</a:t>
            </a:r>
            <a:r>
              <a:rPr lang="en-US" sz="2800" b="1" dirty="0"/>
              <a:t> </a:t>
            </a:r>
            <a:r>
              <a:rPr lang="en-US" sz="2800" dirty="0"/>
              <a:t>to illustrate human-AI collaboration </a:t>
            </a:r>
          </a:p>
          <a:p>
            <a:r>
              <a:rPr lang="en-US" sz="2800" dirty="0"/>
              <a:t>Collaboration based on AI capabilities measured by the scales</a:t>
            </a:r>
          </a:p>
          <a:p>
            <a:r>
              <a:rPr lang="en-US" sz="2800" dirty="0"/>
              <a:t>Tasks found at work, in education and everyday life</a:t>
            </a:r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b="1" u="sng" dirty="0"/>
              <a:t>Implications</a:t>
            </a:r>
            <a:r>
              <a:rPr lang="en-US" sz="2800" dirty="0"/>
              <a:t> of the evolution of tasks with human-AI collaboration</a:t>
            </a:r>
          </a:p>
          <a:p>
            <a:r>
              <a:rPr lang="en-US" sz="2800" dirty="0"/>
              <a:t>For education</a:t>
            </a:r>
          </a:p>
          <a:p>
            <a:r>
              <a:rPr lang="en-US" sz="2800" dirty="0"/>
              <a:t>For other sectors</a:t>
            </a:r>
            <a:endParaRPr lang="en-US" sz="2800" dirty="0">
              <a:cs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34F33-B09A-4ACF-8C5C-CA496327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18C639-1BEB-4C05-8B90-86A727D2903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22BD6-7167-432D-A06F-766DC49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ea typeface="Calibri" panose="020F0502020204030204" pitchFamily="34" charset="0"/>
                <a:cs typeface="Times New Roman" panose="02020603050405020304" pitchFamily="18" charset="0"/>
              </a:rPr>
              <a:t>Three Types of Outputs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3335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04DE-29E0-9A9A-83FB-01E82469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3791" y="3094293"/>
            <a:ext cx="4979984" cy="669414"/>
          </a:xfrm>
        </p:spPr>
        <p:txBody>
          <a:bodyPr/>
          <a:lstStyle/>
          <a:p>
            <a:r>
              <a:rPr lang="en-GB" dirty="0"/>
              <a:t>Developing a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9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34F33-B09A-4ACF-8C5C-CA496327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18C639-1BEB-4C05-8B90-86A727D29038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22BD6-7167-432D-A06F-766DC49C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ea typeface="Calibri" panose="020F0502020204030204" pitchFamily="34" charset="0"/>
                <a:cs typeface="Times New Roman" panose="02020603050405020304" pitchFamily="18" charset="0"/>
              </a:rPr>
              <a:t>AI measures of four broad capabilities </a:t>
            </a:r>
            <a:endParaRPr lang="en-GB" sz="2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0813D7B-E46B-23CE-FA3B-6A4BE0362EBC}"/>
              </a:ext>
            </a:extLst>
          </p:cNvPr>
          <p:cNvSpPr/>
          <p:nvPr/>
        </p:nvSpPr>
        <p:spPr>
          <a:xfrm>
            <a:off x="288421" y="1214277"/>
            <a:ext cx="2234501" cy="647344"/>
          </a:xfrm>
          <a:custGeom>
            <a:avLst/>
            <a:gdLst>
              <a:gd name="connsiteX0" fmla="*/ 0 w 1294688"/>
              <a:gd name="connsiteY0" fmla="*/ 64734 h 647344"/>
              <a:gd name="connsiteX1" fmla="*/ 64734 w 1294688"/>
              <a:gd name="connsiteY1" fmla="*/ 0 h 647344"/>
              <a:gd name="connsiteX2" fmla="*/ 1229954 w 1294688"/>
              <a:gd name="connsiteY2" fmla="*/ 0 h 647344"/>
              <a:gd name="connsiteX3" fmla="*/ 1294688 w 1294688"/>
              <a:gd name="connsiteY3" fmla="*/ 64734 h 647344"/>
              <a:gd name="connsiteX4" fmla="*/ 1294688 w 1294688"/>
              <a:gd name="connsiteY4" fmla="*/ 582610 h 647344"/>
              <a:gd name="connsiteX5" fmla="*/ 1229954 w 1294688"/>
              <a:gd name="connsiteY5" fmla="*/ 647344 h 647344"/>
              <a:gd name="connsiteX6" fmla="*/ 64734 w 1294688"/>
              <a:gd name="connsiteY6" fmla="*/ 647344 h 647344"/>
              <a:gd name="connsiteX7" fmla="*/ 0 w 1294688"/>
              <a:gd name="connsiteY7" fmla="*/ 582610 h 647344"/>
              <a:gd name="connsiteX8" fmla="*/ 0 w 1294688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688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1229954" y="0"/>
                </a:lnTo>
                <a:cubicBezTo>
                  <a:pt x="1265706" y="0"/>
                  <a:pt x="1294688" y="28982"/>
                  <a:pt x="1294688" y="64734"/>
                </a:cubicBezTo>
                <a:lnTo>
                  <a:pt x="1294688" y="582610"/>
                </a:lnTo>
                <a:cubicBezTo>
                  <a:pt x="1294688" y="618362"/>
                  <a:pt x="1265706" y="647344"/>
                  <a:pt x="1229954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920" tIns="59600" rIns="79920" bIns="5960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/>
              <a:t>Language</a:t>
            </a:r>
            <a:endParaRPr lang="en-GB" sz="24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471C1D-F4B6-AFE4-5DCD-53FC4821D7B7}"/>
              </a:ext>
            </a:extLst>
          </p:cNvPr>
          <p:cNvSpPr/>
          <p:nvPr/>
        </p:nvSpPr>
        <p:spPr>
          <a:xfrm>
            <a:off x="719403" y="2096385"/>
            <a:ext cx="2098564" cy="849130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Language understanding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4B3900-0A6F-9CD4-29A6-B48ED58ECBC8}"/>
              </a:ext>
            </a:extLst>
          </p:cNvPr>
          <p:cNvSpPr/>
          <p:nvPr/>
        </p:nvSpPr>
        <p:spPr>
          <a:xfrm>
            <a:off x="2968692" y="1214277"/>
            <a:ext cx="2265446" cy="647344"/>
          </a:xfrm>
          <a:custGeom>
            <a:avLst/>
            <a:gdLst>
              <a:gd name="connsiteX0" fmla="*/ 0 w 1294688"/>
              <a:gd name="connsiteY0" fmla="*/ 64734 h 647344"/>
              <a:gd name="connsiteX1" fmla="*/ 64734 w 1294688"/>
              <a:gd name="connsiteY1" fmla="*/ 0 h 647344"/>
              <a:gd name="connsiteX2" fmla="*/ 1229954 w 1294688"/>
              <a:gd name="connsiteY2" fmla="*/ 0 h 647344"/>
              <a:gd name="connsiteX3" fmla="*/ 1294688 w 1294688"/>
              <a:gd name="connsiteY3" fmla="*/ 64734 h 647344"/>
              <a:gd name="connsiteX4" fmla="*/ 1294688 w 1294688"/>
              <a:gd name="connsiteY4" fmla="*/ 582610 h 647344"/>
              <a:gd name="connsiteX5" fmla="*/ 1229954 w 1294688"/>
              <a:gd name="connsiteY5" fmla="*/ 647344 h 647344"/>
              <a:gd name="connsiteX6" fmla="*/ 64734 w 1294688"/>
              <a:gd name="connsiteY6" fmla="*/ 647344 h 647344"/>
              <a:gd name="connsiteX7" fmla="*/ 0 w 1294688"/>
              <a:gd name="connsiteY7" fmla="*/ 582610 h 647344"/>
              <a:gd name="connsiteX8" fmla="*/ 0 w 1294688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688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1229954" y="0"/>
                </a:lnTo>
                <a:cubicBezTo>
                  <a:pt x="1265706" y="0"/>
                  <a:pt x="1294688" y="28982"/>
                  <a:pt x="1294688" y="64734"/>
                </a:cubicBezTo>
                <a:lnTo>
                  <a:pt x="1294688" y="582610"/>
                </a:lnTo>
                <a:cubicBezTo>
                  <a:pt x="1294688" y="618362"/>
                  <a:pt x="1265706" y="647344"/>
                  <a:pt x="1229954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920" tIns="59600" rIns="79920" bIns="5960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Sensory-motor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1148BCD-B06A-4C74-748F-D46F0E961D7F}"/>
              </a:ext>
            </a:extLst>
          </p:cNvPr>
          <p:cNvSpPr/>
          <p:nvPr/>
        </p:nvSpPr>
        <p:spPr>
          <a:xfrm>
            <a:off x="3378284" y="5397889"/>
            <a:ext cx="2098563" cy="491667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5" tIns="68490" rIns="93255" bIns="68490" numCol="1" spcCol="1270" anchor="b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900" kern="1200">
                <a:solidFill>
                  <a:srgbClr val="07828F"/>
                </a:solidFill>
              </a:rPr>
              <a:t>…</a:t>
            </a:r>
            <a:endParaRPr lang="en-GB" sz="3900" kern="1200">
              <a:solidFill>
                <a:srgbClr val="07828F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4671086-78B7-5722-0401-2908D09C272C}"/>
              </a:ext>
            </a:extLst>
          </p:cNvPr>
          <p:cNvSpPr/>
          <p:nvPr/>
        </p:nvSpPr>
        <p:spPr>
          <a:xfrm>
            <a:off x="737582" y="3155728"/>
            <a:ext cx="2098564" cy="849130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Language generation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838CD70-D5D4-5914-FC71-1FB36D960A2F}"/>
              </a:ext>
            </a:extLst>
          </p:cNvPr>
          <p:cNvSpPr/>
          <p:nvPr/>
        </p:nvSpPr>
        <p:spPr>
          <a:xfrm>
            <a:off x="3378287" y="2096385"/>
            <a:ext cx="2098564" cy="525698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Manipulation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52F4D87-13D2-7127-8380-0D6D3BC9BEEE}"/>
              </a:ext>
            </a:extLst>
          </p:cNvPr>
          <p:cNvSpPr/>
          <p:nvPr/>
        </p:nvSpPr>
        <p:spPr>
          <a:xfrm>
            <a:off x="3378287" y="2939171"/>
            <a:ext cx="2098564" cy="525698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Vision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9838E19-F689-4BCE-4B99-4B5043F034BA}"/>
              </a:ext>
            </a:extLst>
          </p:cNvPr>
          <p:cNvSpPr/>
          <p:nvPr/>
        </p:nvSpPr>
        <p:spPr>
          <a:xfrm>
            <a:off x="3378287" y="3745497"/>
            <a:ext cx="2098564" cy="525698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Planning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B30AB56-A72E-1B07-C216-427D4BD3AA7C}"/>
              </a:ext>
            </a:extLst>
          </p:cNvPr>
          <p:cNvSpPr/>
          <p:nvPr/>
        </p:nvSpPr>
        <p:spPr>
          <a:xfrm>
            <a:off x="3378285" y="4554677"/>
            <a:ext cx="2098564" cy="525698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Integration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7EED5A9-F4A3-1F92-A076-9C685A59C783}"/>
              </a:ext>
            </a:extLst>
          </p:cNvPr>
          <p:cNvSpPr/>
          <p:nvPr/>
        </p:nvSpPr>
        <p:spPr>
          <a:xfrm>
            <a:off x="5778724" y="1214277"/>
            <a:ext cx="2265446" cy="647344"/>
          </a:xfrm>
          <a:custGeom>
            <a:avLst/>
            <a:gdLst>
              <a:gd name="connsiteX0" fmla="*/ 0 w 1294688"/>
              <a:gd name="connsiteY0" fmla="*/ 64734 h 647344"/>
              <a:gd name="connsiteX1" fmla="*/ 64734 w 1294688"/>
              <a:gd name="connsiteY1" fmla="*/ 0 h 647344"/>
              <a:gd name="connsiteX2" fmla="*/ 1229954 w 1294688"/>
              <a:gd name="connsiteY2" fmla="*/ 0 h 647344"/>
              <a:gd name="connsiteX3" fmla="*/ 1294688 w 1294688"/>
              <a:gd name="connsiteY3" fmla="*/ 64734 h 647344"/>
              <a:gd name="connsiteX4" fmla="*/ 1294688 w 1294688"/>
              <a:gd name="connsiteY4" fmla="*/ 582610 h 647344"/>
              <a:gd name="connsiteX5" fmla="*/ 1229954 w 1294688"/>
              <a:gd name="connsiteY5" fmla="*/ 647344 h 647344"/>
              <a:gd name="connsiteX6" fmla="*/ 64734 w 1294688"/>
              <a:gd name="connsiteY6" fmla="*/ 647344 h 647344"/>
              <a:gd name="connsiteX7" fmla="*/ 0 w 1294688"/>
              <a:gd name="connsiteY7" fmla="*/ 582610 h 647344"/>
              <a:gd name="connsiteX8" fmla="*/ 0 w 1294688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688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1229954" y="0"/>
                </a:lnTo>
                <a:cubicBezTo>
                  <a:pt x="1265706" y="0"/>
                  <a:pt x="1294688" y="28982"/>
                  <a:pt x="1294688" y="64734"/>
                </a:cubicBezTo>
                <a:lnTo>
                  <a:pt x="1294688" y="582610"/>
                </a:lnTo>
                <a:cubicBezTo>
                  <a:pt x="1294688" y="618362"/>
                  <a:pt x="1265706" y="647344"/>
                  <a:pt x="1229954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920" tIns="59600" rIns="79920" bIns="5960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Reasoning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1D792A7-04F8-1D62-F98C-D82345046C02}"/>
              </a:ext>
            </a:extLst>
          </p:cNvPr>
          <p:cNvSpPr/>
          <p:nvPr/>
        </p:nvSpPr>
        <p:spPr>
          <a:xfrm>
            <a:off x="6080267" y="4853247"/>
            <a:ext cx="2584760" cy="491667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5" tIns="68490" rIns="93255" bIns="68490" numCol="1" spcCol="1270" anchor="b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900" kern="1200">
                <a:solidFill>
                  <a:srgbClr val="07828F"/>
                </a:solidFill>
              </a:rPr>
              <a:t>…</a:t>
            </a:r>
            <a:endParaRPr lang="en-GB" sz="3900" kern="1200">
              <a:solidFill>
                <a:srgbClr val="07828F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6A0647C-278A-92F2-72F5-B6598898D0BC}"/>
              </a:ext>
            </a:extLst>
          </p:cNvPr>
          <p:cNvSpPr/>
          <p:nvPr/>
        </p:nvSpPr>
        <p:spPr>
          <a:xfrm>
            <a:off x="6080269" y="2060180"/>
            <a:ext cx="2584758" cy="727848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Meta-cognition</a:t>
            </a:r>
            <a:br>
              <a:rPr lang="en-GB" sz="2000">
                <a:solidFill>
                  <a:srgbClr val="07828F"/>
                </a:solidFill>
              </a:rPr>
            </a:br>
            <a:r>
              <a:rPr lang="en-GB" sz="2000">
                <a:solidFill>
                  <a:srgbClr val="07828F"/>
                </a:solidFill>
              </a:rPr>
              <a:t>Critical thinking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965F6C2-1814-6762-BCD4-D52F2C55393C}"/>
              </a:ext>
            </a:extLst>
          </p:cNvPr>
          <p:cNvSpPr/>
          <p:nvPr/>
        </p:nvSpPr>
        <p:spPr>
          <a:xfrm>
            <a:off x="6080266" y="3123779"/>
            <a:ext cx="2584761" cy="525698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Problem solving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8DBA4EB-E17D-7D8D-BD79-63CDC68BC6C9}"/>
              </a:ext>
            </a:extLst>
          </p:cNvPr>
          <p:cNvSpPr/>
          <p:nvPr/>
        </p:nvSpPr>
        <p:spPr>
          <a:xfrm>
            <a:off x="6080266" y="3884879"/>
            <a:ext cx="2584761" cy="727849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Knowledge, memory and learning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C3D7174-6150-3FBC-0112-4B84AE8B4E03}"/>
              </a:ext>
            </a:extLst>
          </p:cNvPr>
          <p:cNvSpPr/>
          <p:nvPr/>
        </p:nvSpPr>
        <p:spPr>
          <a:xfrm>
            <a:off x="8754882" y="1214277"/>
            <a:ext cx="2265446" cy="647344"/>
          </a:xfrm>
          <a:custGeom>
            <a:avLst/>
            <a:gdLst>
              <a:gd name="connsiteX0" fmla="*/ 0 w 1294688"/>
              <a:gd name="connsiteY0" fmla="*/ 64734 h 647344"/>
              <a:gd name="connsiteX1" fmla="*/ 64734 w 1294688"/>
              <a:gd name="connsiteY1" fmla="*/ 0 h 647344"/>
              <a:gd name="connsiteX2" fmla="*/ 1229954 w 1294688"/>
              <a:gd name="connsiteY2" fmla="*/ 0 h 647344"/>
              <a:gd name="connsiteX3" fmla="*/ 1294688 w 1294688"/>
              <a:gd name="connsiteY3" fmla="*/ 64734 h 647344"/>
              <a:gd name="connsiteX4" fmla="*/ 1294688 w 1294688"/>
              <a:gd name="connsiteY4" fmla="*/ 582610 h 647344"/>
              <a:gd name="connsiteX5" fmla="*/ 1229954 w 1294688"/>
              <a:gd name="connsiteY5" fmla="*/ 647344 h 647344"/>
              <a:gd name="connsiteX6" fmla="*/ 64734 w 1294688"/>
              <a:gd name="connsiteY6" fmla="*/ 647344 h 647344"/>
              <a:gd name="connsiteX7" fmla="*/ 0 w 1294688"/>
              <a:gd name="connsiteY7" fmla="*/ 582610 h 647344"/>
              <a:gd name="connsiteX8" fmla="*/ 0 w 1294688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4688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1229954" y="0"/>
                </a:lnTo>
                <a:cubicBezTo>
                  <a:pt x="1265706" y="0"/>
                  <a:pt x="1294688" y="28982"/>
                  <a:pt x="1294688" y="64734"/>
                </a:cubicBezTo>
                <a:lnTo>
                  <a:pt x="1294688" y="582610"/>
                </a:lnTo>
                <a:cubicBezTo>
                  <a:pt x="1294688" y="618362"/>
                  <a:pt x="1265706" y="647344"/>
                  <a:pt x="1229954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920" tIns="59600" rIns="79920" bIns="5960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400" kern="1200"/>
              <a:t>Social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BE85CAE-4F56-D181-B997-0683E0991403}"/>
              </a:ext>
            </a:extLst>
          </p:cNvPr>
          <p:cNvSpPr/>
          <p:nvPr/>
        </p:nvSpPr>
        <p:spPr>
          <a:xfrm>
            <a:off x="9279595" y="4838728"/>
            <a:ext cx="2584760" cy="491667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255" tIns="68490" rIns="93255" bIns="68490" numCol="1" spcCol="1270" anchor="b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3900" kern="1200">
                <a:solidFill>
                  <a:srgbClr val="07828F"/>
                </a:solidFill>
              </a:rPr>
              <a:t>…</a:t>
            </a:r>
            <a:endParaRPr lang="en-GB" sz="3900" kern="1200">
              <a:solidFill>
                <a:srgbClr val="07828F"/>
              </a:solidFill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0330B6AD-AF80-C387-9AFE-A286C46A2BE1}"/>
              </a:ext>
            </a:extLst>
          </p:cNvPr>
          <p:cNvSpPr/>
          <p:nvPr/>
        </p:nvSpPr>
        <p:spPr>
          <a:xfrm>
            <a:off x="9279598" y="2026731"/>
            <a:ext cx="2562548" cy="525698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Social perception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37C0020F-E767-FB36-3A42-4A3BF0EA03AC}"/>
              </a:ext>
            </a:extLst>
          </p:cNvPr>
          <p:cNvSpPr/>
          <p:nvPr/>
        </p:nvSpPr>
        <p:spPr>
          <a:xfrm>
            <a:off x="9279598" y="2866469"/>
            <a:ext cx="2584757" cy="784737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Social reasoning and decision-making</a:t>
            </a:r>
            <a:endParaRPr lang="en-GB" sz="2000" kern="1200">
              <a:solidFill>
                <a:srgbClr val="07828F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53DF82E-C310-8183-CED5-CEA54CF7993F}"/>
              </a:ext>
            </a:extLst>
          </p:cNvPr>
          <p:cNvSpPr/>
          <p:nvPr/>
        </p:nvSpPr>
        <p:spPr>
          <a:xfrm>
            <a:off x="9279595" y="3935204"/>
            <a:ext cx="2584761" cy="525699"/>
          </a:xfrm>
          <a:custGeom>
            <a:avLst/>
            <a:gdLst>
              <a:gd name="connsiteX0" fmla="*/ 0 w 1035750"/>
              <a:gd name="connsiteY0" fmla="*/ 64734 h 647344"/>
              <a:gd name="connsiteX1" fmla="*/ 64734 w 1035750"/>
              <a:gd name="connsiteY1" fmla="*/ 0 h 647344"/>
              <a:gd name="connsiteX2" fmla="*/ 971016 w 1035750"/>
              <a:gd name="connsiteY2" fmla="*/ 0 h 647344"/>
              <a:gd name="connsiteX3" fmla="*/ 1035750 w 1035750"/>
              <a:gd name="connsiteY3" fmla="*/ 64734 h 647344"/>
              <a:gd name="connsiteX4" fmla="*/ 1035750 w 1035750"/>
              <a:gd name="connsiteY4" fmla="*/ 582610 h 647344"/>
              <a:gd name="connsiteX5" fmla="*/ 971016 w 1035750"/>
              <a:gd name="connsiteY5" fmla="*/ 647344 h 647344"/>
              <a:gd name="connsiteX6" fmla="*/ 64734 w 1035750"/>
              <a:gd name="connsiteY6" fmla="*/ 647344 h 647344"/>
              <a:gd name="connsiteX7" fmla="*/ 0 w 1035750"/>
              <a:gd name="connsiteY7" fmla="*/ 582610 h 647344"/>
              <a:gd name="connsiteX8" fmla="*/ 0 w 1035750"/>
              <a:gd name="connsiteY8" fmla="*/ 64734 h 64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750" h="647344">
                <a:moveTo>
                  <a:pt x="0" y="64734"/>
                </a:moveTo>
                <a:cubicBezTo>
                  <a:pt x="0" y="28982"/>
                  <a:pt x="28982" y="0"/>
                  <a:pt x="64734" y="0"/>
                </a:cubicBezTo>
                <a:lnTo>
                  <a:pt x="971016" y="0"/>
                </a:lnTo>
                <a:cubicBezTo>
                  <a:pt x="1006768" y="0"/>
                  <a:pt x="1035750" y="28982"/>
                  <a:pt x="1035750" y="64734"/>
                </a:cubicBezTo>
                <a:lnTo>
                  <a:pt x="1035750" y="582610"/>
                </a:lnTo>
                <a:cubicBezTo>
                  <a:pt x="1035750" y="618362"/>
                  <a:pt x="1006768" y="647344"/>
                  <a:pt x="971016" y="647344"/>
                </a:cubicBezTo>
                <a:lnTo>
                  <a:pt x="64734" y="647344"/>
                </a:lnTo>
                <a:cubicBezTo>
                  <a:pt x="28982" y="647344"/>
                  <a:pt x="0" y="618362"/>
                  <a:pt x="0" y="582610"/>
                </a:cubicBezTo>
                <a:lnTo>
                  <a:pt x="0" y="64734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490" tIns="51980" rIns="68490" bIns="51980" numCol="1" spcCol="1270" anchor="ctr" anchorCtr="0">
            <a:noAutofit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rgbClr val="07828F"/>
                </a:solidFill>
              </a:rPr>
              <a:t>Social action</a:t>
            </a:r>
            <a:endParaRPr lang="en-GB" sz="2000" kern="1200">
              <a:solidFill>
                <a:srgbClr val="0782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9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Up 12">
            <a:extLst>
              <a:ext uri="{FF2B5EF4-FFF2-40B4-BE49-F238E27FC236}">
                <a16:creationId xmlns:a16="http://schemas.microsoft.com/office/drawing/2014/main" id="{82212BEA-684F-BA83-3143-F60EB5847AD8}"/>
              </a:ext>
            </a:extLst>
          </p:cNvPr>
          <p:cNvSpPr/>
          <p:nvPr/>
        </p:nvSpPr>
        <p:spPr>
          <a:xfrm>
            <a:off x="5974954" y="1346931"/>
            <a:ext cx="639126" cy="4546117"/>
          </a:xfrm>
          <a:prstGeom prst="upArrow">
            <a:avLst/>
          </a:prstGeom>
          <a:gradFill flip="none" rotWithShape="1">
            <a:gsLst>
              <a:gs pos="0">
                <a:srgbClr val="70AD47">
                  <a:lumMod val="0"/>
                  <a:lumOff val="100000"/>
                </a:srgbClr>
              </a:gs>
              <a:gs pos="0">
                <a:srgbClr val="70AD47">
                  <a:lumMod val="0"/>
                  <a:lumOff val="100000"/>
                </a:srgbClr>
              </a:gs>
              <a:gs pos="90000">
                <a:srgbClr val="70AD47">
                  <a:lumMod val="10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587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79508"/>
                      <a:gd name="connsiteY0" fmla="*/ 339754 h 4996586"/>
                      <a:gd name="connsiteX1" fmla="*/ 339754 w 679508"/>
                      <a:gd name="connsiteY1" fmla="*/ 0 h 4996586"/>
                      <a:gd name="connsiteX2" fmla="*/ 679508 w 679508"/>
                      <a:gd name="connsiteY2" fmla="*/ 339754 h 4996586"/>
                      <a:gd name="connsiteX3" fmla="*/ 509631 w 679508"/>
                      <a:gd name="connsiteY3" fmla="*/ 339754 h 4996586"/>
                      <a:gd name="connsiteX4" fmla="*/ 509631 w 679508"/>
                      <a:gd name="connsiteY4" fmla="*/ 4996586 h 4996586"/>
                      <a:gd name="connsiteX5" fmla="*/ 169877 w 679508"/>
                      <a:gd name="connsiteY5" fmla="*/ 4996586 h 4996586"/>
                      <a:gd name="connsiteX6" fmla="*/ 169877 w 679508"/>
                      <a:gd name="connsiteY6" fmla="*/ 339754 h 4996586"/>
                      <a:gd name="connsiteX7" fmla="*/ 0 w 679508"/>
                      <a:gd name="connsiteY7" fmla="*/ 339754 h 4996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9508" h="4996586" fill="none" extrusionOk="0">
                        <a:moveTo>
                          <a:pt x="0" y="339754"/>
                        </a:moveTo>
                        <a:cubicBezTo>
                          <a:pt x="138510" y="201693"/>
                          <a:pt x="229170" y="140642"/>
                          <a:pt x="339754" y="0"/>
                        </a:cubicBezTo>
                        <a:cubicBezTo>
                          <a:pt x="398483" y="57631"/>
                          <a:pt x="613724" y="273786"/>
                          <a:pt x="679508" y="339754"/>
                        </a:cubicBezTo>
                        <a:cubicBezTo>
                          <a:pt x="627767" y="346360"/>
                          <a:pt x="551631" y="340157"/>
                          <a:pt x="509631" y="339754"/>
                        </a:cubicBezTo>
                        <a:cubicBezTo>
                          <a:pt x="590613" y="2198490"/>
                          <a:pt x="581886" y="2795357"/>
                          <a:pt x="509631" y="4996586"/>
                        </a:cubicBezTo>
                        <a:cubicBezTo>
                          <a:pt x="394701" y="4983178"/>
                          <a:pt x="222916" y="4999268"/>
                          <a:pt x="169877" y="4996586"/>
                        </a:cubicBezTo>
                        <a:cubicBezTo>
                          <a:pt x="79762" y="3270070"/>
                          <a:pt x="46436" y="1469632"/>
                          <a:pt x="169877" y="339754"/>
                        </a:cubicBezTo>
                        <a:cubicBezTo>
                          <a:pt x="88721" y="338625"/>
                          <a:pt x="65595" y="324919"/>
                          <a:pt x="0" y="339754"/>
                        </a:cubicBezTo>
                        <a:close/>
                      </a:path>
                      <a:path w="679508" h="4996586" stroke="0" extrusionOk="0">
                        <a:moveTo>
                          <a:pt x="0" y="339754"/>
                        </a:moveTo>
                        <a:cubicBezTo>
                          <a:pt x="179591" y="217230"/>
                          <a:pt x="284141" y="111982"/>
                          <a:pt x="339754" y="0"/>
                        </a:cubicBezTo>
                        <a:cubicBezTo>
                          <a:pt x="514875" y="132490"/>
                          <a:pt x="570548" y="179548"/>
                          <a:pt x="679508" y="339754"/>
                        </a:cubicBezTo>
                        <a:cubicBezTo>
                          <a:pt x="660390" y="336737"/>
                          <a:pt x="574028" y="326867"/>
                          <a:pt x="509631" y="339754"/>
                        </a:cubicBezTo>
                        <a:cubicBezTo>
                          <a:pt x="529818" y="2183412"/>
                          <a:pt x="662111" y="4284215"/>
                          <a:pt x="509631" y="4996586"/>
                        </a:cubicBezTo>
                        <a:cubicBezTo>
                          <a:pt x="359363" y="4989912"/>
                          <a:pt x="222905" y="4996289"/>
                          <a:pt x="169877" y="4996586"/>
                        </a:cubicBezTo>
                        <a:cubicBezTo>
                          <a:pt x="82238" y="3298649"/>
                          <a:pt x="242556" y="1569507"/>
                          <a:pt x="169877" y="339754"/>
                        </a:cubicBezTo>
                        <a:cubicBezTo>
                          <a:pt x="114850" y="351223"/>
                          <a:pt x="48035" y="330191"/>
                          <a:pt x="0" y="3397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85A790-8F26-4387-BD47-A399E2ABD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608" y="6553479"/>
            <a:ext cx="456000" cy="2448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8C639-1BEB-4C05-8B90-86A727D29038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4629A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4629A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11FA40-AFF7-4DF4-BCAD-B3017B48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2" y="15963"/>
            <a:ext cx="10993221" cy="908273"/>
          </a:xfrm>
        </p:spPr>
        <p:txBody>
          <a:bodyPr/>
          <a:lstStyle/>
          <a:p>
            <a:r>
              <a:rPr lang="en-US" sz="3200"/>
              <a:t>Ideal Scale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832AEE-D0B9-4E13-B533-EF141B626B52}"/>
              </a:ext>
            </a:extLst>
          </p:cNvPr>
          <p:cNvCxnSpPr>
            <a:cxnSpLocks/>
          </p:cNvCxnSpPr>
          <p:nvPr/>
        </p:nvCxnSpPr>
        <p:spPr>
          <a:xfrm>
            <a:off x="6139947" y="5712557"/>
            <a:ext cx="326572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DDE833-F62E-40CC-B7A0-958D1414CA9B}"/>
              </a:ext>
            </a:extLst>
          </p:cNvPr>
          <p:cNvCxnSpPr>
            <a:cxnSpLocks/>
          </p:cNvCxnSpPr>
          <p:nvPr/>
        </p:nvCxnSpPr>
        <p:spPr>
          <a:xfrm>
            <a:off x="6118580" y="4714745"/>
            <a:ext cx="326572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8FA9D2B-594B-4A50-861E-75C66F8119A5}"/>
              </a:ext>
            </a:extLst>
          </p:cNvPr>
          <p:cNvCxnSpPr>
            <a:cxnSpLocks/>
          </p:cNvCxnSpPr>
          <p:nvPr/>
        </p:nvCxnSpPr>
        <p:spPr>
          <a:xfrm>
            <a:off x="6131231" y="2839651"/>
            <a:ext cx="326572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91F0A36-A58E-4DE3-8030-36738F81203A}"/>
              </a:ext>
            </a:extLst>
          </p:cNvPr>
          <p:cNvCxnSpPr>
            <a:cxnSpLocks/>
          </p:cNvCxnSpPr>
          <p:nvPr/>
        </p:nvCxnSpPr>
        <p:spPr>
          <a:xfrm>
            <a:off x="6136480" y="1852416"/>
            <a:ext cx="326572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93E02CA-9178-42D0-B0E1-71391B5BA34A}"/>
              </a:ext>
            </a:extLst>
          </p:cNvPr>
          <p:cNvSpPr txBox="1"/>
          <p:nvPr/>
        </p:nvSpPr>
        <p:spPr>
          <a:xfrm>
            <a:off x="4897679" y="5535672"/>
            <a:ext cx="1111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GB" sz="1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oo easy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E92E667-13F7-4857-8396-80E0E9140BB2}"/>
              </a:ext>
            </a:extLst>
          </p:cNvPr>
          <p:cNvSpPr txBox="1"/>
          <p:nvPr/>
        </p:nvSpPr>
        <p:spPr>
          <a:xfrm>
            <a:off x="4915643" y="1869092"/>
            <a:ext cx="1093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GB" sz="1600" b="1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oo</a:t>
            </a:r>
            <a:r>
              <a:rPr kumimoji="0" lang="en-GB" sz="16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hard</a:t>
            </a:r>
          </a:p>
        </p:txBody>
      </p:sp>
      <p:sp>
        <p:nvSpPr>
          <p:cNvPr id="64" name="Arrow: Notched Right 63">
            <a:extLst>
              <a:ext uri="{FF2B5EF4-FFF2-40B4-BE49-F238E27FC236}">
                <a16:creationId xmlns:a16="http://schemas.microsoft.com/office/drawing/2014/main" id="{321EE6EA-964A-44AA-9057-A18FFDE08BAB}"/>
              </a:ext>
            </a:extLst>
          </p:cNvPr>
          <p:cNvSpPr/>
          <p:nvPr/>
        </p:nvSpPr>
        <p:spPr>
          <a:xfrm rot="10800000">
            <a:off x="4392808" y="5544240"/>
            <a:ext cx="351637" cy="305856"/>
          </a:xfrm>
          <a:prstGeom prst="notchedRightArrow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5" name="Arrow: Notched Right 64">
            <a:extLst>
              <a:ext uri="{FF2B5EF4-FFF2-40B4-BE49-F238E27FC236}">
                <a16:creationId xmlns:a16="http://schemas.microsoft.com/office/drawing/2014/main" id="{6796CED9-2BAA-4697-9A13-D15CC68577D0}"/>
              </a:ext>
            </a:extLst>
          </p:cNvPr>
          <p:cNvSpPr/>
          <p:nvPr/>
        </p:nvSpPr>
        <p:spPr>
          <a:xfrm rot="10800000">
            <a:off x="4428813" y="1885441"/>
            <a:ext cx="351637" cy="305856"/>
          </a:xfrm>
          <a:prstGeom prst="notchedRightArrow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CAED21-1590-4986-B54D-3AAD9D6681C9}"/>
              </a:ext>
            </a:extLst>
          </p:cNvPr>
          <p:cNvSpPr txBox="1"/>
          <p:nvPr/>
        </p:nvSpPr>
        <p:spPr>
          <a:xfrm>
            <a:off x="2013162" y="5340405"/>
            <a:ext cx="1935122" cy="646986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Expert Judgment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0DC8373-0A0A-4DC8-AD30-1060F45CB47D}"/>
              </a:ext>
            </a:extLst>
          </p:cNvPr>
          <p:cNvSpPr txBox="1"/>
          <p:nvPr/>
        </p:nvSpPr>
        <p:spPr>
          <a:xfrm>
            <a:off x="1958264" y="1663769"/>
            <a:ext cx="2018029" cy="646986"/>
          </a:xfrm>
          <a:prstGeom prst="roundRect">
            <a:avLst/>
          </a:prstGeom>
          <a:solidFill>
            <a:srgbClr val="70AD47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Expert Judgment</a:t>
            </a:r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691E9B09-038A-47CE-86E4-70ECF31D3E08}"/>
              </a:ext>
            </a:extLst>
          </p:cNvPr>
          <p:cNvSpPr/>
          <p:nvPr/>
        </p:nvSpPr>
        <p:spPr>
          <a:xfrm>
            <a:off x="5232805" y="2865203"/>
            <a:ext cx="394677" cy="2268000"/>
          </a:xfrm>
          <a:prstGeom prst="leftBrace">
            <a:avLst/>
          </a:prstGeom>
          <a:noFill/>
          <a:ln w="635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1A3CD8-6492-402C-B3B8-004762108ED9}"/>
              </a:ext>
            </a:extLst>
          </p:cNvPr>
          <p:cNvSpPr txBox="1"/>
          <p:nvPr/>
        </p:nvSpPr>
        <p:spPr>
          <a:xfrm>
            <a:off x="1704811" y="3179136"/>
            <a:ext cx="2289369" cy="646986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rgbClr val="70AD47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Direct assessments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761587D-7691-479E-93F4-FA352E2E51A8}"/>
              </a:ext>
            </a:extLst>
          </p:cNvPr>
          <p:cNvSpPr txBox="1"/>
          <p:nvPr/>
        </p:nvSpPr>
        <p:spPr>
          <a:xfrm>
            <a:off x="2400912" y="3756950"/>
            <a:ext cx="2220319" cy="81724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AI benchmarks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PISA and PIAAC tests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B3CC829-1E1C-48F5-8A45-A7A94496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80166" flipV="1">
            <a:off x="5901575" y="4908953"/>
            <a:ext cx="785887" cy="196057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6AC3615-800E-4E5D-A5ED-B103F7AB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80166" flipV="1">
            <a:off x="5888922" y="2281741"/>
            <a:ext cx="785887" cy="196057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66A922BC-0485-4FBE-B9AB-6BB5DE8F11A0}"/>
              </a:ext>
            </a:extLst>
          </p:cNvPr>
          <p:cNvSpPr txBox="1"/>
          <p:nvPr/>
        </p:nvSpPr>
        <p:spPr>
          <a:xfrm>
            <a:off x="6495479" y="5527891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5298A28-1E9C-43B5-A61E-174B5D8ECD24}"/>
              </a:ext>
            </a:extLst>
          </p:cNvPr>
          <p:cNvSpPr txBox="1"/>
          <p:nvPr/>
        </p:nvSpPr>
        <p:spPr>
          <a:xfrm>
            <a:off x="6459908" y="1655642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5</a:t>
            </a:r>
            <a:endParaRPr kumimoji="0" lang="en-GB" sz="16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638BFCD-5F06-4A09-814F-6B6FCAE0A751}"/>
              </a:ext>
            </a:extLst>
          </p:cNvPr>
          <p:cNvSpPr txBox="1"/>
          <p:nvPr/>
        </p:nvSpPr>
        <p:spPr>
          <a:xfrm>
            <a:off x="6466519" y="2683787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4</a:t>
            </a:r>
            <a:endParaRPr kumimoji="0" lang="en-GB" sz="16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66E363F-F0D1-4CB7-9C6C-352D6B1A2987}"/>
              </a:ext>
            </a:extLst>
          </p:cNvPr>
          <p:cNvSpPr txBox="1"/>
          <p:nvPr/>
        </p:nvSpPr>
        <p:spPr>
          <a:xfrm>
            <a:off x="6468477" y="4497930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2</a:t>
            </a:r>
            <a:endParaRPr kumimoji="0" lang="en-GB" sz="16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D776C6B-3A9A-49B4-9C14-7B7F284675EE}"/>
              </a:ext>
            </a:extLst>
          </p:cNvPr>
          <p:cNvSpPr txBox="1"/>
          <p:nvPr/>
        </p:nvSpPr>
        <p:spPr>
          <a:xfrm>
            <a:off x="7903944" y="1142620"/>
            <a:ext cx="3445048" cy="4086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fr-FR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A</a:t>
            </a:r>
            <a:r>
              <a:rPr kumimoji="0" lang="en-GB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I Language Capability</a:t>
            </a:r>
            <a:r>
              <a:rPr lang="en-GB" b="1" kern="0">
                <a:solidFill>
                  <a:srgbClr val="00B050"/>
                </a:solidFill>
                <a:latin typeface="+mj-lt"/>
              </a:rPr>
              <a:t> Scale</a:t>
            </a:r>
            <a:endParaRPr kumimoji="0" lang="en-GB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7E3CA-5C73-2FF6-E410-C2531F9F28EC}"/>
              </a:ext>
            </a:extLst>
          </p:cNvPr>
          <p:cNvSpPr txBox="1"/>
          <p:nvPr/>
        </p:nvSpPr>
        <p:spPr>
          <a:xfrm>
            <a:off x="7153130" y="2175640"/>
            <a:ext cx="2475243" cy="132802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>
                <a:solidFill>
                  <a:srgbClr val="00B050"/>
                </a:solidFill>
                <a:latin typeface="+mj-lt"/>
              </a:rPr>
              <a:t>Near-human NLP:</a:t>
            </a:r>
            <a:endParaRPr lang="en-US" sz="1200" kern="0">
              <a:solidFill>
                <a:srgbClr val="00B050"/>
              </a:solidFill>
              <a:latin typeface="+mj-lt"/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solidFill>
                  <a:srgbClr val="00B050"/>
                </a:solidFill>
                <a:latin typeface="+mj-lt"/>
              </a:rPr>
              <a:t>evaluate truth in nonfiction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solidFill>
                  <a:srgbClr val="00B050"/>
                </a:solidFill>
                <a:latin typeface="+mj-lt"/>
              </a:rPr>
              <a:t>detect rhetorical structures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solidFill>
                  <a:srgbClr val="00B050"/>
                </a:solidFill>
                <a:latin typeface="+mj-lt"/>
              </a:rPr>
              <a:t>segment factual claims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solidFill>
                  <a:srgbClr val="00B050"/>
                </a:solidFill>
                <a:latin typeface="+mj-lt"/>
              </a:rPr>
              <a:t>tackle advanced comprehension tasks</a:t>
            </a:r>
            <a:endParaRPr kumimoji="0" lang="en-US" sz="120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B4668-46B8-C07C-36E5-DB0A6D7EBBD3}"/>
              </a:ext>
            </a:extLst>
          </p:cNvPr>
          <p:cNvSpPr txBox="1"/>
          <p:nvPr/>
        </p:nvSpPr>
        <p:spPr>
          <a:xfrm>
            <a:off x="7157556" y="4879365"/>
            <a:ext cx="2475243" cy="112371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>
                <a:solidFill>
                  <a:srgbClr val="00B050"/>
                </a:solidFill>
                <a:latin typeface="+mj-lt"/>
              </a:rPr>
              <a:t>Basic features of NLP: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solidFill>
                  <a:srgbClr val="00B050"/>
                </a:solidFill>
                <a:latin typeface="+mj-lt"/>
              </a:rPr>
              <a:t>retrieve simple information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solidFill>
                  <a:srgbClr val="00B050"/>
                </a:solidFill>
                <a:latin typeface="+mj-lt"/>
              </a:rPr>
              <a:t>answer simple questions or requests</a:t>
            </a: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en-US" sz="1200" kern="0">
                <a:solidFill>
                  <a:srgbClr val="00B050"/>
                </a:solidFill>
                <a:latin typeface="+mj-lt"/>
              </a:rPr>
              <a:t>often using keywords</a:t>
            </a:r>
            <a:endParaRPr kumimoji="0" lang="en-US" sz="120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664029-4699-4FBE-89EE-329F5CE72F7F}"/>
              </a:ext>
            </a:extLst>
          </p:cNvPr>
          <p:cNvSpPr txBox="1"/>
          <p:nvPr/>
        </p:nvSpPr>
        <p:spPr>
          <a:xfrm>
            <a:off x="6476362" y="3575124"/>
            <a:ext cx="257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3</a:t>
            </a:r>
            <a:endParaRPr kumimoji="0" lang="en-GB" sz="1600" b="1" i="0" u="none" strike="noStrike" kern="1200" cap="none" spc="0" normalizeH="0" baseline="0" noProof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1FFB3F-803F-D2F4-FF3A-38AA7F982844}"/>
              </a:ext>
            </a:extLst>
          </p:cNvPr>
          <p:cNvCxnSpPr>
            <a:cxnSpLocks/>
          </p:cNvCxnSpPr>
          <p:nvPr/>
        </p:nvCxnSpPr>
        <p:spPr>
          <a:xfrm>
            <a:off x="6139947" y="3775870"/>
            <a:ext cx="326572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551487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34F33-B09A-4ACF-8C5C-CA496327C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8C639-1BEB-4C05-8B90-86A727D2903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62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62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522BD6-7167-432D-A06F-766DC49C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0"/>
            <a:ext cx="10849205" cy="905768"/>
          </a:xfrm>
        </p:spPr>
        <p:txBody>
          <a:bodyPr/>
          <a:lstStyle/>
          <a:p>
            <a:r>
              <a:rPr lang="en-GB" sz="2800">
                <a:ea typeface="Calibri" panose="020F0502020204030204" pitchFamily="34" charset="0"/>
                <a:cs typeface="Times New Roman" panose="02020603050405020304" pitchFamily="18" charset="0"/>
              </a:rPr>
              <a:t>An example of a direct AI assessment</a:t>
            </a:r>
            <a:endParaRPr lang="en-GB" sz="2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6B681-9F9E-A58E-E321-536CF984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2" y="1114425"/>
            <a:ext cx="93249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85A790-8F26-4387-BD47-A399E2ABD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8C639-1BEB-4C05-8B90-86A727D2903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462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4629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11FA40-AFF7-4DF4-BCAD-B3017B485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51226"/>
            <a:ext cx="10849205" cy="905768"/>
          </a:xfrm>
        </p:spPr>
        <p:txBody>
          <a:bodyPr/>
          <a:lstStyle/>
          <a:p>
            <a:r>
              <a:rPr lang="en-US" sz="3200"/>
              <a:t>Cross-walk to tasks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E874B257-2832-4756-BCA5-4585A8BB64A8}"/>
              </a:ext>
            </a:extLst>
          </p:cNvPr>
          <p:cNvSpPr/>
          <p:nvPr/>
        </p:nvSpPr>
        <p:spPr>
          <a:xfrm>
            <a:off x="7523899" y="1639590"/>
            <a:ext cx="639126" cy="4546117"/>
          </a:xfrm>
          <a:prstGeom prst="upArrow">
            <a:avLst/>
          </a:prstGeom>
          <a:gradFill flip="none" rotWithShape="1">
            <a:gsLst>
              <a:gs pos="2000">
                <a:srgbClr val="4472C4">
                  <a:lumMod val="0"/>
                  <a:lumOff val="100000"/>
                </a:srgbClr>
              </a:gs>
              <a:gs pos="0">
                <a:srgbClr val="4472C4">
                  <a:lumMod val="0"/>
                  <a:lumOff val="100000"/>
                </a:srgbClr>
              </a:gs>
              <a:gs pos="84000">
                <a:srgbClr val="4472C4"/>
              </a:gs>
            </a:gsLst>
            <a:path path="circle">
              <a:fillToRect l="100000" t="100000"/>
            </a:path>
            <a:tileRect r="-100000" b="-100000"/>
          </a:gradFill>
          <a:ln w="15875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79508"/>
                      <a:gd name="connsiteY0" fmla="*/ 339754 h 4996586"/>
                      <a:gd name="connsiteX1" fmla="*/ 339754 w 679508"/>
                      <a:gd name="connsiteY1" fmla="*/ 0 h 4996586"/>
                      <a:gd name="connsiteX2" fmla="*/ 679508 w 679508"/>
                      <a:gd name="connsiteY2" fmla="*/ 339754 h 4996586"/>
                      <a:gd name="connsiteX3" fmla="*/ 509631 w 679508"/>
                      <a:gd name="connsiteY3" fmla="*/ 339754 h 4996586"/>
                      <a:gd name="connsiteX4" fmla="*/ 509631 w 679508"/>
                      <a:gd name="connsiteY4" fmla="*/ 4996586 h 4996586"/>
                      <a:gd name="connsiteX5" fmla="*/ 169877 w 679508"/>
                      <a:gd name="connsiteY5" fmla="*/ 4996586 h 4996586"/>
                      <a:gd name="connsiteX6" fmla="*/ 169877 w 679508"/>
                      <a:gd name="connsiteY6" fmla="*/ 339754 h 4996586"/>
                      <a:gd name="connsiteX7" fmla="*/ 0 w 679508"/>
                      <a:gd name="connsiteY7" fmla="*/ 339754 h 4996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9508" h="4996586" fill="none" extrusionOk="0">
                        <a:moveTo>
                          <a:pt x="0" y="339754"/>
                        </a:moveTo>
                        <a:cubicBezTo>
                          <a:pt x="138510" y="201693"/>
                          <a:pt x="229170" y="140642"/>
                          <a:pt x="339754" y="0"/>
                        </a:cubicBezTo>
                        <a:cubicBezTo>
                          <a:pt x="398483" y="57631"/>
                          <a:pt x="613724" y="273786"/>
                          <a:pt x="679508" y="339754"/>
                        </a:cubicBezTo>
                        <a:cubicBezTo>
                          <a:pt x="627767" y="346360"/>
                          <a:pt x="551631" y="340157"/>
                          <a:pt x="509631" y="339754"/>
                        </a:cubicBezTo>
                        <a:cubicBezTo>
                          <a:pt x="590613" y="2198490"/>
                          <a:pt x="581886" y="2795357"/>
                          <a:pt x="509631" y="4996586"/>
                        </a:cubicBezTo>
                        <a:cubicBezTo>
                          <a:pt x="394701" y="4983178"/>
                          <a:pt x="222916" y="4999268"/>
                          <a:pt x="169877" y="4996586"/>
                        </a:cubicBezTo>
                        <a:cubicBezTo>
                          <a:pt x="79762" y="3270070"/>
                          <a:pt x="46436" y="1469632"/>
                          <a:pt x="169877" y="339754"/>
                        </a:cubicBezTo>
                        <a:cubicBezTo>
                          <a:pt x="88721" y="338625"/>
                          <a:pt x="65595" y="324919"/>
                          <a:pt x="0" y="339754"/>
                        </a:cubicBezTo>
                        <a:close/>
                      </a:path>
                      <a:path w="679508" h="4996586" stroke="0" extrusionOk="0">
                        <a:moveTo>
                          <a:pt x="0" y="339754"/>
                        </a:moveTo>
                        <a:cubicBezTo>
                          <a:pt x="179591" y="217230"/>
                          <a:pt x="284141" y="111982"/>
                          <a:pt x="339754" y="0"/>
                        </a:cubicBezTo>
                        <a:cubicBezTo>
                          <a:pt x="514875" y="132490"/>
                          <a:pt x="570548" y="179548"/>
                          <a:pt x="679508" y="339754"/>
                        </a:cubicBezTo>
                        <a:cubicBezTo>
                          <a:pt x="660390" y="336737"/>
                          <a:pt x="574028" y="326867"/>
                          <a:pt x="509631" y="339754"/>
                        </a:cubicBezTo>
                        <a:cubicBezTo>
                          <a:pt x="529818" y="2183412"/>
                          <a:pt x="662111" y="4284215"/>
                          <a:pt x="509631" y="4996586"/>
                        </a:cubicBezTo>
                        <a:cubicBezTo>
                          <a:pt x="359363" y="4989912"/>
                          <a:pt x="222905" y="4996289"/>
                          <a:pt x="169877" y="4996586"/>
                        </a:cubicBezTo>
                        <a:cubicBezTo>
                          <a:pt x="82238" y="3298649"/>
                          <a:pt x="242556" y="1569507"/>
                          <a:pt x="169877" y="339754"/>
                        </a:cubicBezTo>
                        <a:cubicBezTo>
                          <a:pt x="114850" y="351223"/>
                          <a:pt x="48035" y="330191"/>
                          <a:pt x="0" y="3397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EEC28DA-7E7E-4D31-ACDD-67E86A32CFE6}"/>
              </a:ext>
            </a:extLst>
          </p:cNvPr>
          <p:cNvSpPr/>
          <p:nvPr/>
        </p:nvSpPr>
        <p:spPr>
          <a:xfrm>
            <a:off x="2662490" y="1639590"/>
            <a:ext cx="639126" cy="4546117"/>
          </a:xfrm>
          <a:prstGeom prst="upArrow">
            <a:avLst/>
          </a:prstGeom>
          <a:gradFill flip="none" rotWithShape="1">
            <a:gsLst>
              <a:gs pos="0">
                <a:srgbClr val="70AD47">
                  <a:lumMod val="0"/>
                  <a:lumOff val="100000"/>
                </a:srgbClr>
              </a:gs>
              <a:gs pos="0">
                <a:srgbClr val="70AD47">
                  <a:lumMod val="0"/>
                  <a:lumOff val="100000"/>
                </a:srgbClr>
              </a:gs>
              <a:gs pos="90000">
                <a:srgbClr val="70AD47">
                  <a:lumMod val="10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5875" cap="flat" cmpd="sng" algn="ctr">
            <a:solidFill>
              <a:srgbClr val="70AD47">
                <a:lumMod val="50000"/>
              </a:srgb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79508"/>
                      <a:gd name="connsiteY0" fmla="*/ 339754 h 4996586"/>
                      <a:gd name="connsiteX1" fmla="*/ 339754 w 679508"/>
                      <a:gd name="connsiteY1" fmla="*/ 0 h 4996586"/>
                      <a:gd name="connsiteX2" fmla="*/ 679508 w 679508"/>
                      <a:gd name="connsiteY2" fmla="*/ 339754 h 4996586"/>
                      <a:gd name="connsiteX3" fmla="*/ 509631 w 679508"/>
                      <a:gd name="connsiteY3" fmla="*/ 339754 h 4996586"/>
                      <a:gd name="connsiteX4" fmla="*/ 509631 w 679508"/>
                      <a:gd name="connsiteY4" fmla="*/ 4996586 h 4996586"/>
                      <a:gd name="connsiteX5" fmla="*/ 169877 w 679508"/>
                      <a:gd name="connsiteY5" fmla="*/ 4996586 h 4996586"/>
                      <a:gd name="connsiteX6" fmla="*/ 169877 w 679508"/>
                      <a:gd name="connsiteY6" fmla="*/ 339754 h 4996586"/>
                      <a:gd name="connsiteX7" fmla="*/ 0 w 679508"/>
                      <a:gd name="connsiteY7" fmla="*/ 339754 h 4996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79508" h="4996586" fill="none" extrusionOk="0">
                        <a:moveTo>
                          <a:pt x="0" y="339754"/>
                        </a:moveTo>
                        <a:cubicBezTo>
                          <a:pt x="138510" y="201693"/>
                          <a:pt x="229170" y="140642"/>
                          <a:pt x="339754" y="0"/>
                        </a:cubicBezTo>
                        <a:cubicBezTo>
                          <a:pt x="398483" y="57631"/>
                          <a:pt x="613724" y="273786"/>
                          <a:pt x="679508" y="339754"/>
                        </a:cubicBezTo>
                        <a:cubicBezTo>
                          <a:pt x="627767" y="346360"/>
                          <a:pt x="551631" y="340157"/>
                          <a:pt x="509631" y="339754"/>
                        </a:cubicBezTo>
                        <a:cubicBezTo>
                          <a:pt x="590613" y="2198490"/>
                          <a:pt x="581886" y="2795357"/>
                          <a:pt x="509631" y="4996586"/>
                        </a:cubicBezTo>
                        <a:cubicBezTo>
                          <a:pt x="394701" y="4983178"/>
                          <a:pt x="222916" y="4999268"/>
                          <a:pt x="169877" y="4996586"/>
                        </a:cubicBezTo>
                        <a:cubicBezTo>
                          <a:pt x="79762" y="3270070"/>
                          <a:pt x="46436" y="1469632"/>
                          <a:pt x="169877" y="339754"/>
                        </a:cubicBezTo>
                        <a:cubicBezTo>
                          <a:pt x="88721" y="338625"/>
                          <a:pt x="65595" y="324919"/>
                          <a:pt x="0" y="339754"/>
                        </a:cubicBezTo>
                        <a:close/>
                      </a:path>
                      <a:path w="679508" h="4996586" stroke="0" extrusionOk="0">
                        <a:moveTo>
                          <a:pt x="0" y="339754"/>
                        </a:moveTo>
                        <a:cubicBezTo>
                          <a:pt x="179591" y="217230"/>
                          <a:pt x="284141" y="111982"/>
                          <a:pt x="339754" y="0"/>
                        </a:cubicBezTo>
                        <a:cubicBezTo>
                          <a:pt x="514875" y="132490"/>
                          <a:pt x="570548" y="179548"/>
                          <a:pt x="679508" y="339754"/>
                        </a:cubicBezTo>
                        <a:cubicBezTo>
                          <a:pt x="660390" y="336737"/>
                          <a:pt x="574028" y="326867"/>
                          <a:pt x="509631" y="339754"/>
                        </a:cubicBezTo>
                        <a:cubicBezTo>
                          <a:pt x="529818" y="2183412"/>
                          <a:pt x="662111" y="4284215"/>
                          <a:pt x="509631" y="4996586"/>
                        </a:cubicBezTo>
                        <a:cubicBezTo>
                          <a:pt x="359363" y="4989912"/>
                          <a:pt x="222905" y="4996289"/>
                          <a:pt x="169877" y="4996586"/>
                        </a:cubicBezTo>
                        <a:cubicBezTo>
                          <a:pt x="82238" y="3298649"/>
                          <a:pt x="242556" y="1569507"/>
                          <a:pt x="169877" y="339754"/>
                        </a:cubicBezTo>
                        <a:cubicBezTo>
                          <a:pt x="114850" y="351223"/>
                          <a:pt x="48035" y="330191"/>
                          <a:pt x="0" y="33975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EE6B41-46C7-4A7A-A1D8-98AA10BE7C35}"/>
              </a:ext>
            </a:extLst>
          </p:cNvPr>
          <p:cNvCxnSpPr>
            <a:cxnSpLocks/>
          </p:cNvCxnSpPr>
          <p:nvPr/>
        </p:nvCxnSpPr>
        <p:spPr>
          <a:xfrm>
            <a:off x="7689880" y="5727709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88D2B1-5213-454D-A6C9-518C13510AA2}"/>
              </a:ext>
            </a:extLst>
          </p:cNvPr>
          <p:cNvCxnSpPr>
            <a:cxnSpLocks/>
          </p:cNvCxnSpPr>
          <p:nvPr/>
        </p:nvCxnSpPr>
        <p:spPr>
          <a:xfrm>
            <a:off x="7689880" y="4583841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B560EA-B636-4611-8B60-DD42572D815B}"/>
              </a:ext>
            </a:extLst>
          </p:cNvPr>
          <p:cNvCxnSpPr>
            <a:cxnSpLocks/>
          </p:cNvCxnSpPr>
          <p:nvPr/>
        </p:nvCxnSpPr>
        <p:spPr>
          <a:xfrm>
            <a:off x="7689880" y="4007799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FE5126-3810-4ECA-B82A-80C23A6BEE31}"/>
              </a:ext>
            </a:extLst>
          </p:cNvPr>
          <p:cNvCxnSpPr>
            <a:cxnSpLocks/>
          </p:cNvCxnSpPr>
          <p:nvPr/>
        </p:nvCxnSpPr>
        <p:spPr>
          <a:xfrm>
            <a:off x="7695578" y="3451567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075DA2-2933-49E2-9CED-65F59D1DDC7F}"/>
              </a:ext>
            </a:extLst>
          </p:cNvPr>
          <p:cNvCxnSpPr>
            <a:cxnSpLocks/>
          </p:cNvCxnSpPr>
          <p:nvPr/>
        </p:nvCxnSpPr>
        <p:spPr>
          <a:xfrm>
            <a:off x="7695578" y="2848008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105C61-C1F4-4D45-9840-B93AF2CAD5E5}"/>
              </a:ext>
            </a:extLst>
          </p:cNvPr>
          <p:cNvCxnSpPr>
            <a:cxnSpLocks/>
          </p:cNvCxnSpPr>
          <p:nvPr/>
        </p:nvCxnSpPr>
        <p:spPr>
          <a:xfrm>
            <a:off x="7695578" y="2310909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15BE18-7B64-4F55-86AE-7D1D76606453}"/>
              </a:ext>
            </a:extLst>
          </p:cNvPr>
          <p:cNvCxnSpPr>
            <a:cxnSpLocks/>
          </p:cNvCxnSpPr>
          <p:nvPr/>
        </p:nvCxnSpPr>
        <p:spPr>
          <a:xfrm>
            <a:off x="7689880" y="5172665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  <a:miter lim="800000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52702A-698E-44D3-99BE-A58DD67FDD02}"/>
              </a:ext>
            </a:extLst>
          </p:cNvPr>
          <p:cNvCxnSpPr>
            <a:cxnSpLocks/>
          </p:cNvCxnSpPr>
          <p:nvPr/>
        </p:nvCxnSpPr>
        <p:spPr>
          <a:xfrm>
            <a:off x="2822773" y="4764345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C65FC9-7C89-481D-8011-1370B7CD3A2C}"/>
              </a:ext>
            </a:extLst>
          </p:cNvPr>
          <p:cNvCxnSpPr>
            <a:cxnSpLocks/>
          </p:cNvCxnSpPr>
          <p:nvPr/>
        </p:nvCxnSpPr>
        <p:spPr>
          <a:xfrm>
            <a:off x="2822773" y="4007799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897E2F-D9DC-4466-B791-04786A7D62B8}"/>
              </a:ext>
            </a:extLst>
          </p:cNvPr>
          <p:cNvCxnSpPr>
            <a:cxnSpLocks/>
          </p:cNvCxnSpPr>
          <p:nvPr/>
        </p:nvCxnSpPr>
        <p:spPr>
          <a:xfrm>
            <a:off x="2822773" y="3234483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A7E80F-86D2-43D4-8A09-FB7C089256B9}"/>
              </a:ext>
            </a:extLst>
          </p:cNvPr>
          <p:cNvCxnSpPr>
            <a:cxnSpLocks/>
          </p:cNvCxnSpPr>
          <p:nvPr/>
        </p:nvCxnSpPr>
        <p:spPr>
          <a:xfrm>
            <a:off x="2822773" y="2558567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5D0F3C-BF39-48C2-963A-6D6FBCED5C3E}"/>
              </a:ext>
            </a:extLst>
          </p:cNvPr>
          <p:cNvCxnSpPr>
            <a:cxnSpLocks/>
          </p:cNvCxnSpPr>
          <p:nvPr/>
        </p:nvCxnSpPr>
        <p:spPr>
          <a:xfrm>
            <a:off x="2822773" y="5442352"/>
            <a:ext cx="307165" cy="0"/>
          </a:xfrm>
          <a:prstGeom prst="line">
            <a:avLst/>
          </a:prstGeom>
          <a:noFill/>
          <a:ln w="190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E69908F-2D2F-421A-8A76-B7D58B3A57EA}"/>
              </a:ext>
            </a:extLst>
          </p:cNvPr>
          <p:cNvSpPr txBox="1"/>
          <p:nvPr/>
        </p:nvSpPr>
        <p:spPr>
          <a:xfrm>
            <a:off x="3201596" y="5253003"/>
            <a:ext cx="24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55CD0-9C21-45F8-BDF6-124C5A911A7F}"/>
              </a:ext>
            </a:extLst>
          </p:cNvPr>
          <p:cNvSpPr txBox="1"/>
          <p:nvPr/>
        </p:nvSpPr>
        <p:spPr>
          <a:xfrm>
            <a:off x="3207627" y="2384419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B18B6F-5E35-470F-A59C-A78156316268}"/>
              </a:ext>
            </a:extLst>
          </p:cNvPr>
          <p:cNvSpPr txBox="1"/>
          <p:nvPr/>
        </p:nvSpPr>
        <p:spPr>
          <a:xfrm>
            <a:off x="3216333" y="3053549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AC07B9-414F-4C76-8986-7F5AA8767439}"/>
              </a:ext>
            </a:extLst>
          </p:cNvPr>
          <p:cNvSpPr txBox="1"/>
          <p:nvPr/>
        </p:nvSpPr>
        <p:spPr>
          <a:xfrm>
            <a:off x="3207627" y="3811075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FC9912-0333-4943-BE01-AC3428D40A57}"/>
              </a:ext>
            </a:extLst>
          </p:cNvPr>
          <p:cNvSpPr txBox="1"/>
          <p:nvPr/>
        </p:nvSpPr>
        <p:spPr>
          <a:xfrm>
            <a:off x="3188889" y="4570407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70AD47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70AD47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C2029-284C-4643-9DDA-1F7802D165B1}"/>
              </a:ext>
            </a:extLst>
          </p:cNvPr>
          <p:cNvSpPr txBox="1"/>
          <p:nvPr/>
        </p:nvSpPr>
        <p:spPr>
          <a:xfrm>
            <a:off x="8122221" y="5559691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4CCC99-6EC4-4C47-BD0E-07A90C0409BF}"/>
              </a:ext>
            </a:extLst>
          </p:cNvPr>
          <p:cNvSpPr txBox="1"/>
          <p:nvPr/>
        </p:nvSpPr>
        <p:spPr>
          <a:xfrm>
            <a:off x="8122221" y="2142892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31C32A-6C3C-40E3-B5EA-096DA61D96CE}"/>
              </a:ext>
            </a:extLst>
          </p:cNvPr>
          <p:cNvSpPr txBox="1"/>
          <p:nvPr/>
        </p:nvSpPr>
        <p:spPr>
          <a:xfrm>
            <a:off x="8122221" y="2679990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D6E77E-D585-49D5-8A68-C8BB836E6F2B}"/>
              </a:ext>
            </a:extLst>
          </p:cNvPr>
          <p:cNvSpPr txBox="1"/>
          <p:nvPr/>
        </p:nvSpPr>
        <p:spPr>
          <a:xfrm>
            <a:off x="8122221" y="3284739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C4D38B-E5D1-4A2E-869D-402533B57DE1}"/>
              </a:ext>
            </a:extLst>
          </p:cNvPr>
          <p:cNvSpPr txBox="1"/>
          <p:nvPr/>
        </p:nvSpPr>
        <p:spPr>
          <a:xfrm>
            <a:off x="8122221" y="3839782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956163-46F9-49E5-8356-9F4BF96B3D9E}"/>
              </a:ext>
            </a:extLst>
          </p:cNvPr>
          <p:cNvSpPr txBox="1"/>
          <p:nvPr/>
        </p:nvSpPr>
        <p:spPr>
          <a:xfrm>
            <a:off x="8122221" y="4415824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BA0DA8-9992-48DA-8FA2-5C50BD7FBA48}"/>
              </a:ext>
            </a:extLst>
          </p:cNvPr>
          <p:cNvSpPr txBox="1"/>
          <p:nvPr/>
        </p:nvSpPr>
        <p:spPr>
          <a:xfrm>
            <a:off x="8122221" y="5004648"/>
            <a:ext cx="241892" cy="33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800" b="1" i="0" u="none" strike="noStrike" kern="1200" cap="none" spc="0" normalizeH="0" baseline="0" noProof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B42817-BBF4-4C71-B71B-1264E118DBCD}"/>
              </a:ext>
            </a:extLst>
          </p:cNvPr>
          <p:cNvSpPr txBox="1"/>
          <p:nvPr/>
        </p:nvSpPr>
        <p:spPr>
          <a:xfrm>
            <a:off x="6051198" y="864357"/>
            <a:ext cx="3584528" cy="715089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b="1" u="sng">
                <a:solidFill>
                  <a:srgbClr val="002060"/>
                </a:solidFill>
                <a:latin typeface="+mj-lt"/>
              </a:rPr>
              <a:t>Human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b="1">
                <a:solidFill>
                  <a:srgbClr val="002060"/>
                </a:solidFill>
                <a:latin typeface="+mj-lt"/>
              </a:rPr>
              <a:t>Reading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b="1">
                <a:solidFill>
                  <a:srgbClr val="002060"/>
                </a:solidFill>
                <a:latin typeface="+mj-lt"/>
              </a:rPr>
              <a:t>Ability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b="1">
                <a:solidFill>
                  <a:srgbClr val="002060"/>
                </a:solidFill>
                <a:latin typeface="+mj-lt"/>
              </a:rPr>
              <a:t>Scale (O*NET)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43AA7-539C-42C5-98AF-1B6F5F625A3B}"/>
              </a:ext>
            </a:extLst>
          </p:cNvPr>
          <p:cNvSpPr txBox="1"/>
          <p:nvPr/>
        </p:nvSpPr>
        <p:spPr>
          <a:xfrm>
            <a:off x="1266376" y="1017671"/>
            <a:ext cx="3419957" cy="40862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AI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b="1" kern="0" noProof="0">
                <a:solidFill>
                  <a:srgbClr val="00B050"/>
                </a:solidFill>
                <a:latin typeface="+mj-lt"/>
              </a:rPr>
              <a:t>Language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b="1" kern="0">
                <a:solidFill>
                  <a:srgbClr val="00B050"/>
                </a:solidFill>
                <a:latin typeface="+mj-lt"/>
              </a:rPr>
              <a:t>Capability</a:t>
            </a: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GB" b="1" kern="0">
                <a:solidFill>
                  <a:srgbClr val="00B050"/>
                </a:solidFill>
                <a:latin typeface="+mj-lt"/>
              </a:rPr>
              <a:t>Scale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0B33B3-EC02-AE51-B6CF-6AFC14052ECA}"/>
              </a:ext>
            </a:extLst>
          </p:cNvPr>
          <p:cNvSpPr txBox="1"/>
          <p:nvPr/>
        </p:nvSpPr>
        <p:spPr>
          <a:xfrm>
            <a:off x="3522513" y="2221092"/>
            <a:ext cx="2147257" cy="81724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1400" i="1" kern="0">
                <a:solidFill>
                  <a:srgbClr val="00B050"/>
                </a:solidFill>
                <a:latin typeface="+mj-lt"/>
              </a:rPr>
              <a:t>Recognizing and evaluating factual claims in nonfiction text</a:t>
            </a: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FAB1B2-550D-9568-7F87-92C6307FA8D5}"/>
              </a:ext>
            </a:extLst>
          </p:cNvPr>
          <p:cNvSpPr txBox="1"/>
          <p:nvPr/>
        </p:nvSpPr>
        <p:spPr>
          <a:xfrm>
            <a:off x="3556643" y="5029487"/>
            <a:ext cx="2222917" cy="81724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1400" i="1" kern="0">
                <a:solidFill>
                  <a:srgbClr val="00B050"/>
                </a:solidFill>
                <a:latin typeface="+mj-lt"/>
              </a:rPr>
              <a:t>Finding the content most relevant to a specific user information need</a:t>
            </a:r>
            <a:endParaRPr kumimoji="0" lang="en-US" sz="1400" b="0" i="1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A753A3-592F-323A-532B-CDC9F27D9367}"/>
              </a:ext>
            </a:extLst>
          </p:cNvPr>
          <p:cNvSpPr/>
          <p:nvPr/>
        </p:nvSpPr>
        <p:spPr>
          <a:xfrm>
            <a:off x="5779560" y="3185210"/>
            <a:ext cx="1247443" cy="1454875"/>
          </a:xfrm>
          <a:prstGeom prst="rightArrow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3ABDEB-29C2-E2F9-167C-341AC947B14D}"/>
              </a:ext>
            </a:extLst>
          </p:cNvPr>
          <p:cNvSpPr txBox="1"/>
          <p:nvPr/>
        </p:nvSpPr>
        <p:spPr>
          <a:xfrm>
            <a:off x="8595367" y="5148228"/>
            <a:ext cx="2412270" cy="57888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Understand signs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 the highway</a:t>
            </a:r>
            <a:endParaRPr kumimoji="0" lang="en-GB" sz="1400" b="0" i="1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193A88-A387-11FA-3CFF-4A4833B15B04}"/>
              </a:ext>
            </a:extLst>
          </p:cNvPr>
          <p:cNvSpPr txBox="1"/>
          <p:nvPr/>
        </p:nvSpPr>
        <p:spPr>
          <a:xfrm>
            <a:off x="8595366" y="3589789"/>
            <a:ext cx="2412270" cy="57888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Understand 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apartment lease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B77514-ECED-D949-F1BB-740B3E8196BE}"/>
              </a:ext>
            </a:extLst>
          </p:cNvPr>
          <p:cNvSpPr txBox="1"/>
          <p:nvPr/>
        </p:nvSpPr>
        <p:spPr>
          <a:xfrm>
            <a:off x="8595366" y="2175995"/>
            <a:ext cx="2412271" cy="81724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Understand an instruction book on repairing missile guidance systems </a:t>
            </a:r>
            <a:endParaRPr kumimoji="0" lang="en-GB" sz="1400" b="0" i="1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69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04DE-29E0-9A9A-83FB-01E82469A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328" y="3094293"/>
            <a:ext cx="4654080" cy="669414"/>
          </a:xfrm>
        </p:spPr>
        <p:txBody>
          <a:bodyPr/>
          <a:lstStyle/>
          <a:p>
            <a:r>
              <a:rPr lang="en-GB" dirty="0"/>
              <a:t>Task descriptions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10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RI Theme1">
  <a:themeElements>
    <a:clrScheme name="My colours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rgbClr val="04629A"/>
        </a:solidFill>
      </a:spPr>
      <a:bodyPr rtlCol="0" anchor="ctr"/>
      <a:lstStyle>
        <a:defPPr algn="ctr">
          <a:defRPr sz="20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2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>
    <a:string>Title</a:string>
    <a:string>OECDCountry</a:string>
    <a:string>OECDTopic</a:string>
    <a:string>OECDKeywords</a:string>
  </PriorityFields>
</CtFieldPriorit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8B4DD370EC31429186F3AD49F0D3098F004A77CEA22D3A40738DB9741B0FD4187A0081A297DA330C4955888849EBD611C2260090F901C1B51ABB44A57AB2322864E2A4" ma:contentTypeVersion="137" ma:contentTypeDescription="" ma:contentTypeScope="" ma:versionID="e86a0708a3a5b476d8ccbef7f34538b0">
  <xsd:schema xmlns:xsd="http://www.w3.org/2001/XMLSchema" xmlns:xs="http://www.w3.org/2001/XMLSchema" xmlns:p="http://schemas.microsoft.com/office/2006/metadata/properties" xmlns:ns2="54c4cd27-f286-408f-9ce0-33c1e0f3ab39" xmlns:ns3="1684bd79-52b6-45ad-8153-7a6215e64acc" xmlns:ns4="ca82dde9-3436-4d3d-bddd-d31447390034" xmlns:ns5="e17e282e-9611-44ec-9739-20d5a34fe778" xmlns:ns6="c9f238dd-bb73-4aef-a7a5-d644ad823e52" targetNamespace="http://schemas.microsoft.com/office/2006/metadata/properties" ma:root="true" ma:fieldsID="6db30827535274e8397679f1772e3d73" ns2:_="" ns3:_="" ns4:_="" ns5:_="" ns6:_="">
    <xsd:import namespace="54c4cd27-f286-408f-9ce0-33c1e0f3ab39"/>
    <xsd:import namespace="1684bd79-52b6-45ad-8153-7a6215e64acc"/>
    <xsd:import namespace="ca82dde9-3436-4d3d-bddd-d31447390034"/>
    <xsd:import namespace="e17e282e-9611-44ec-9739-20d5a34fe778"/>
    <xsd:import namespace="c9f238dd-bb73-4aef-a7a5-d644ad823e52"/>
    <xsd:element name="properties">
      <xsd:complexType>
        <xsd:sequence>
          <xsd:element name="documentManagement">
            <xsd:complexType>
              <xsd:all>
                <xsd:element ref="ns2:OECDMeetingDate" minOccurs="0"/>
                <xsd:element ref="ns4:OECDlanguage" minOccurs="0"/>
                <xsd:element ref="ns3:OECDExpirationDate" minOccurs="0"/>
                <xsd:element ref="ns5:OECDProjectLookup" minOccurs="0"/>
                <xsd:element ref="ns5:OECDProjectManager" minOccurs="0"/>
                <xsd:element ref="ns5:OECDProjectMembers" minOccurs="0"/>
                <xsd:element ref="ns5:OECDMainProject" minOccurs="0"/>
                <xsd:element ref="ns5:OECDPinnedBy" minOccurs="0"/>
                <xsd:element ref="ns2:OECDKimStatus" minOccurs="0"/>
                <xsd:element ref="ns5:f94ef5d5be104a9b994d4c7c4f3d268a" minOccurs="0"/>
                <xsd:element ref="ns5:OECDTagsCache" minOccurs="0"/>
                <xsd:element ref="ns3:_dlc_DocIdUrl" minOccurs="0"/>
                <xsd:element ref="ns6:eShareKeywordsTaxHTField0" minOccurs="0"/>
                <xsd:element ref="ns6:eShareTopicTaxHTField0" minOccurs="0"/>
                <xsd:element ref="ns6:eShareCountryTaxHTField0" minOccurs="0"/>
                <xsd:element ref="ns3:_dlc_DocId" minOccurs="0"/>
                <xsd:element ref="ns4:TaxCatchAllLabel" minOccurs="0"/>
                <xsd:element ref="ns3:_dlc_DocIdPersistId" minOccurs="0"/>
                <xsd:element ref="ns2:OECDKimBussinessContext" minOccurs="0"/>
                <xsd:element ref="ns6:eSharePWBTaxHTField0" minOccurs="0"/>
                <xsd:element ref="ns5:Project_x003a_Project_x0020_status" minOccurs="0"/>
                <xsd:element ref="ns5:fa9e4784786d4da6a600e050e04c81aa" minOccurs="0"/>
                <xsd:element ref="ns4:TaxCatchAll" minOccurs="0"/>
                <xsd:element ref="ns2:OECDKimProvenance" minOccurs="0"/>
                <xsd:element ref="ns6:eShareCommitteeTaxHTField0" minOccurs="0"/>
                <xsd:element ref="ns3:m49dce442af64f59b762f831aa8de435" minOccurs="0"/>
                <xsd:element ref="ns5:kd75f6e4f01741a8b1cee43ec2c0a7a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MeetingDate" ma:index="4" nillable="true" ma:displayName="Meeting Date" ma:default="" ma:format="DateOnly" ma:hidden="true" ma:internalName="OECDMeetingDate" ma:readOnly="false">
      <xsd:simpleType>
        <xsd:restriction base="dms:DateTime"/>
      </xsd:simpleType>
    </xsd:element>
    <xsd:element name="OECDKimStatus" ma:index="16" nillable="true" ma:displayName="Kim status" ma:default="Draft" ma:description="" ma:format="Dropdown" ma:hidden="true" ma:internalName="OECDKimStatus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30" nillable="true" ma:displayName="Kim business context" ma:description="" ma:hidden="true" ma:internalName="OECDKimBussinessContext" ma:readOnly="false">
      <xsd:simpleType>
        <xsd:restriction base="dms:Text"/>
      </xsd:simpleType>
    </xsd:element>
    <xsd:element name="OECDKimProvenance" ma:index="36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4bd79-52b6-45ad-8153-7a6215e64acc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>
      <xsd:simpleType>
        <xsd:restriction base="dms:DateTime"/>
      </xsd:simpleType>
    </xsd:element>
    <xsd:element name="_dlc_DocIdUrl" ma:index="19" nillable="true" ma:displayName="Document ID" ma:description="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26" nillable="true" ma:displayName="Document ID" ma:description="" ma:hidden="true" ma:internalName="_dlc_DocId" ma:readOnly="true">
      <xsd:simpleType>
        <xsd:restriction base="dms:Text"/>
      </xsd:simple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49dce442af64f59b762f831aa8de435" ma:index="39" nillable="true" ma:taxonomy="true" ma:internalName="m49dce442af64f59b762f831aa8de435" ma:taxonomyFieldName="OECDHorizontalProjects" ma:displayName="Horizontal project" ma:readOnly="false" ma:default="" ma:fieldId="{649dce44-2af6-4f59-b762-f831aa8de435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5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Label" ma:index="27" nillable="true" ma:displayName="Taxonomy Catch All Column1" ma:hidden="true" ma:list="{510acfa0-d58a-46a0-af1e-eb8c813eb6b2}" ma:internalName="TaxCatchAllLabel" ma:readOnly="true" ma:showField="CatchAllDataLabel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35" nillable="true" ma:displayName="Taxonomy Catch All Column" ma:hidden="true" ma:list="{510acfa0-d58a-46a0-af1e-eb8c813eb6b2}" ma:internalName="TaxCatchAll" ma:showField="CatchAllData" ma:web="1684bd79-52b6-45ad-8153-7a6215e64a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e282e-9611-44ec-9739-20d5a34fe778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e121798c-086c-442d-894f-40b8a8686382" ma:internalName="OECDProjectLookup" ma:readOnly="false" ma:showField="OECDShortProjectName" ma:web="e17e282e-9611-44ec-9739-20d5a34fe778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e121798c-086c-442d-894f-40b8a8686382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94ef5d5be104a9b994d4c7c4f3d268a" ma:index="17" nillable="true" ma:displayName="Deliverable partners_0" ma:hidden="true" ma:internalName="f94ef5d5be104a9b994d4c7c4f3d268a">
      <xsd:simpleType>
        <xsd:restriction base="dms:Note"/>
      </xsd:simpleType>
    </xsd:element>
    <xsd:element name="OECDTagsCache" ma:index="18" nillable="true" ma:displayName="Tags cache" ma:description="" ma:hidden="true" ma:internalName="OECDTagsCache">
      <xsd:simpleType>
        <xsd:restriction base="dms:Note"/>
      </xsd:simpleType>
    </xsd:element>
    <xsd:element name="Project_x003a_Project_x0020_status" ma:index="32" nillable="true" ma:displayName="Project:Project status" ma:hidden="true" ma:list="e121798c-086c-442d-894f-40b8a8686382" ma:internalName="Project_x003A_Project_x0020_status" ma:readOnly="true" ma:showField="OECDProjectStatus" ma:web="e17e282e-9611-44ec-9739-20d5a34fe778">
      <xsd:simpleType>
        <xsd:restriction base="dms:Lookup"/>
      </xsd:simpleType>
    </xsd:element>
    <xsd:element name="fa9e4784786d4da6a600e050e04c81aa" ma:index="33" nillable="true" ma:displayName="Deliverable owner_0" ma:hidden="true" ma:internalName="fa9e4784786d4da6a600e050e04c81aa">
      <xsd:simpleType>
        <xsd:restriction base="dms:Note"/>
      </xsd:simpleType>
    </xsd:element>
    <xsd:element name="kd75f6e4f01741a8b1cee43ec2c0a7ac" ma:index="40" nillable="true" ma:taxonomy="true" ma:internalName="kd75f6e4f01741a8b1cee43ec2c0a7ac" ma:taxonomyFieldName="OECDProjectOwnerStructure" ma:displayName="Project owner" ma:readOnly="false" ma:default="" ma:fieldId="4d75f6e4-f017-41a8-b1ce-e43ec2c0a7ac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KeywordsTaxHTField0" ma:index="23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TopicTaxHTField0" ma:index="24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untryTaxHTField0" ma:index="25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31" nillable="true" ma:taxonomy="true" ma:internalName="eSharePWBTaxHTField0" ma:taxonomyFieldName="OECDPWB" ma:displayName="PWB" ma:readOnly="false" ma:default="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CommitteeTaxHTField0" ma:index="38" nillable="true" ma:taxonomy="true" ma:internalName="eShareCommitteeTaxHTField0" ma:taxonomyFieldName="OECDCommittee" ma:displayName="Committee" ma:readOnly="fals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2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4A77CEA22D3A40738DB9741B0FD4187A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rojectMembers xmlns="e17e282e-9611-44ec-9739-20d5a34fe778">
      <UserInfo>
        <DisplayName>GILL Matthew, EDU/IMEP</DisplayName>
        <AccountId>1566</AccountId>
        <AccountType/>
      </UserInfo>
      <UserInfo>
        <DisplayName>GEREKE Madeleine, EDU/IMEP</DisplayName>
        <AccountId>1554</AccountId>
        <AccountType/>
      </UserInfo>
      <UserInfo>
        <DisplayName>LYNCH-STEIN Leonora, EDU/IMEP</DisplayName>
        <AccountId>517</AccountId>
        <AccountType/>
      </UserInfo>
      <UserInfo>
        <DisplayName>BURNS Tracey, EDU/IMEP</DisplayName>
        <AccountId>195</AccountId>
        <AccountType/>
      </UserInfo>
      <UserInfo>
        <DisplayName>FUSTER RABELLA Marc, EDU/ECS</DisplayName>
        <AccountId>1187</AccountId>
        <AccountType/>
      </UserInfo>
      <UserInfo>
        <DisplayName>GOTTSCHALK Francesca, EDU/IMEP</DisplayName>
        <AccountId>910</AccountId>
        <AccountType/>
      </UserInfo>
      <UserInfo>
        <DisplayName>REVAI Nóra, EDU/IMEP</DisplayName>
        <AccountId>1011</AccountId>
        <AccountType/>
      </UserInfo>
      <UserInfo>
        <DisplayName>VINCENT-LANCRIN Stéphan, EDU/IMEP</DisplayName>
        <AccountId>148</AccountId>
        <AccountType/>
      </UserInfo>
      <UserInfo>
        <DisplayName>BOUCKAERT Mathias, EDU/IMEP</DisplayName>
        <AccountId>1907</AccountId>
        <AccountType/>
      </UserInfo>
      <UserInfo>
        <DisplayName>JACOTIN Gwénaël, EDU/IMEP</DisplayName>
        <AccountId>264</AccountId>
        <AccountType/>
      </UserInfo>
      <UserInfo>
        <DisplayName>VAN DER VLIES Reyer, EDU/IMEP</DisplayName>
        <AccountId>3069</AccountId>
        <AccountType/>
      </UserInfo>
      <UserInfo>
        <DisplayName>MCGRATH Jason, EDU/IMEP</DisplayName>
        <AccountId>3935</AccountId>
        <AccountType/>
      </UserInfo>
      <UserInfo>
        <DisplayName>SCHUMANN Abel, EDU/IMEP</DisplayName>
        <AccountId>3724</AccountId>
        <AccountType/>
      </UserInfo>
      <UserInfo>
        <DisplayName>STANEVA Mila, EDU/IMEP</DisplayName>
        <AccountId>3757</AccountId>
        <AccountType/>
      </UserInfo>
      <UserInfo>
        <DisplayName>BOLOGNESI Federico, EDU/IMEP</DisplayName>
        <AccountId>4099</AccountId>
        <AccountType/>
      </UserInfo>
      <UserInfo>
        <DisplayName>MASIULYTE Aurelija, EDU/IMEP</DisplayName>
        <AccountId>4109</AccountId>
        <AccountType/>
      </UserInfo>
      <UserInfo>
        <DisplayName>NILSSON BRODÉN Daniel, EDU/IMEP</DisplayName>
        <AccountId>4174</AccountId>
        <AccountType/>
      </UserInfo>
      <UserInfo>
        <DisplayName>BOUTON Jessica, EDU/IMEP</DisplayName>
        <AccountId>4171</AccountId>
        <AccountType/>
      </UserInfo>
      <UserInfo>
        <DisplayName>ULFERTS Hannah, EDU/IMEP</DisplayName>
        <AccountId>2957</AccountId>
        <AccountType/>
      </UserInfo>
    </OECDProjectMembers>
    <OECDKimBussinessContext xmlns="54c4cd27-f286-408f-9ce0-33c1e0f3ab39" xsi:nil="true"/>
    <OECDlanguage xmlns="ca82dde9-3436-4d3d-bddd-d31447390034">English</OECDlanguage>
    <OECDMainProject xmlns="e17e282e-9611-44ec-9739-20d5a34fe778" xsi:nil="true"/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2.1.1.1 CERI Learning from data (Education at a a Glance and non-cognitive and social skills)</TermName>
          <TermId xmlns="http://schemas.microsoft.com/office/infopath/2007/PartnerControls">499a7ada-3e22-4e9c-8e62-eeae6cfe6549</TermId>
        </TermInfo>
      </Terms>
    </eSharePWBTaxHTField0>
    <kd75f6e4f01741a8b1cee43ec2c0a7ac xmlns="e17e282e-9611-44ec-9739-20d5a34fe778">
      <Terms xmlns="http://schemas.microsoft.com/office/infopath/2007/PartnerControls"/>
    </kd75f6e4f01741a8b1cee43ec2c0a7ac>
    <OECDExpirationDate xmlns="1684bd79-52b6-45ad-8153-7a6215e64acc" xsi:nil="true"/>
    <OECDProjectManager xmlns="e17e282e-9611-44ec-9739-20d5a34fe778">
      <UserInfo>
        <DisplayName>LOUKKOLA Tia, EDU/IMEP</DisplayName>
        <AccountId>3926</AccountId>
        <AccountType/>
      </UserInfo>
    </OECDProjectManager>
    <OECDTagsCache xmlns="e17e282e-9611-44ec-9739-20d5a34fe778" xsi:nil="true"/>
    <OECDMeetingDate xmlns="54c4cd27-f286-408f-9ce0-33c1e0f3ab39" xsi:nil="true"/>
    <eShareCommitteeTaxHTField0 xmlns="c9f238dd-bb73-4aef-a7a5-d644ad823e52">
      <Terms xmlns="http://schemas.microsoft.com/office/infopath/2007/PartnerControls"/>
    </eShareCommitteeTaxHTField0>
    <OECDPinnedBy xmlns="e17e282e-9611-44ec-9739-20d5a34fe778">
      <UserInfo>
        <DisplayName/>
        <AccountId xsi:nil="true"/>
        <AccountType/>
      </UserInfo>
    </OECDPinnedBy>
    <OECDKimProvenance xmlns="54c4cd27-f286-408f-9ce0-33c1e0f3ab39" xsi:nil="true"/>
    <OECDKimStatus xmlns="54c4cd27-f286-408f-9ce0-33c1e0f3ab39">Draft</OECDKimStatus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/>
    </eShareTopicTaxHTField0>
    <OECDProjectLookup xmlns="e17e282e-9611-44ec-9739-20d5a34fe778">87</OECDProjectLookup>
    <eShareKeywordsTaxHTField0 xmlns="c9f238dd-bb73-4aef-a7a5-d644ad823e52">
      <Terms xmlns="http://schemas.microsoft.com/office/infopath/2007/PartnerControls"/>
    </eShareKeywordsTaxHTField0>
    <fa9e4784786d4da6a600e050e04c81aa xmlns="e17e282e-9611-44ec-9739-20d5a34fe778" xsi:nil="true"/>
    <f94ef5d5be104a9b994d4c7c4f3d268a xmlns="e17e282e-9611-44ec-9739-20d5a34fe778" xsi:nil="true"/>
    <TaxCatchAll xmlns="ca82dde9-3436-4d3d-bddd-d31447390034">
      <Value>1584</Value>
    </TaxCatchAll>
    <m49dce442af64f59b762f831aa8de435 xmlns="1684bd79-52b6-45ad-8153-7a6215e64acc">
      <Terms xmlns="http://schemas.microsoft.com/office/infopath/2007/PartnerControls"/>
    </m49dce442af64f59b762f831aa8de435>
  </documentManagement>
</p:properties>
</file>

<file path=customXml/item6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9B26E88-FF80-4156-BE83-4C509955F8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277E7D-16C1-4EE8-8E2B-6CA1004B2B88}">
  <ds:schemaRefs>
    <ds:schemaRef ds:uri="http://schemas.microsoft.com/2003/10/Serialization/Arrays"/>
    <ds:schemaRef ds:uri="http://www.oecd.org/eshare/projectsentre/CtFieldPriority/"/>
  </ds:schemaRefs>
</ds:datastoreItem>
</file>

<file path=customXml/itemProps3.xml><?xml version="1.0" encoding="utf-8"?>
<ds:datastoreItem xmlns:ds="http://schemas.openxmlformats.org/officeDocument/2006/customXml" ds:itemID="{83D5A95E-1928-44E0-B017-297A65969DF0}">
  <ds:schemaRefs>
    <ds:schemaRef ds:uri="1684bd79-52b6-45ad-8153-7a6215e64acc"/>
    <ds:schemaRef ds:uri="54c4cd27-f286-408f-9ce0-33c1e0f3ab39"/>
    <ds:schemaRef ds:uri="c9f238dd-bb73-4aef-a7a5-d644ad823e52"/>
    <ds:schemaRef ds:uri="ca82dde9-3436-4d3d-bddd-d31447390034"/>
    <ds:schemaRef ds:uri="e17e282e-9611-44ec-9739-20d5a34fe7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4038E7C-3655-41D2-AE70-8B6C7CF128DB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B2F39FD6-C28F-4B95-B807-FAD513FC2A08}">
  <ds:schemaRefs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54c4cd27-f286-408f-9ce0-33c1e0f3ab39"/>
    <ds:schemaRef ds:uri="1684bd79-52b6-45ad-8153-7a6215e64ac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9f238dd-bb73-4aef-a7a5-d644ad823e52"/>
    <ds:schemaRef ds:uri="e17e282e-9611-44ec-9739-20d5a34fe778"/>
    <ds:schemaRef ds:uri="ca82dde9-3436-4d3d-bddd-d31447390034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3F63B0A2-FB51-44BB-B045-06BDF9FC2B4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CERI Theme1</Template>
  <TotalTime>43</TotalTime>
  <Words>818</Words>
  <Application>Microsoft Office PowerPoint</Application>
  <PresentationFormat>Widescreen</PresentationFormat>
  <Paragraphs>160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Georgia</vt:lpstr>
      <vt:lpstr>HelveticaNeueLT Std Med</vt:lpstr>
      <vt:lpstr>Wingdings</vt:lpstr>
      <vt:lpstr>CERI Theme1</vt:lpstr>
      <vt:lpstr>AI and the Future of Skills – Current Project Plans</vt:lpstr>
      <vt:lpstr>AI and the Future of Skills</vt:lpstr>
      <vt:lpstr>Three Types of Outputs</vt:lpstr>
      <vt:lpstr>Developing a scale</vt:lpstr>
      <vt:lpstr>AI measures of four broad capabilities </vt:lpstr>
      <vt:lpstr>Ideal Scale</vt:lpstr>
      <vt:lpstr>An example of a direct AI assessment</vt:lpstr>
      <vt:lpstr>Cross-walk to tasks</vt:lpstr>
      <vt:lpstr>Task descriptions</vt:lpstr>
      <vt:lpstr>Evolution of an Example Task: Changing Human Role</vt:lpstr>
      <vt:lpstr>Task Descriptions: Sampling Tasks (examples)</vt:lpstr>
      <vt:lpstr>Implications</vt:lpstr>
      <vt:lpstr>Implications: Acceptance</vt:lpstr>
      <vt:lpstr>Implications: Longer-Term Challenge</vt:lpstr>
      <vt:lpstr>Thank you!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ROSEVEARE Deborah</dc:creator>
  <cp:lastModifiedBy>BARET Abel, EDU/IMEP</cp:lastModifiedBy>
  <cp:revision>1</cp:revision>
  <cp:lastPrinted>2018-04-09T16:21:56Z</cp:lastPrinted>
  <dcterms:created xsi:type="dcterms:W3CDTF">2017-10-27T12:27:29Z</dcterms:created>
  <dcterms:modified xsi:type="dcterms:W3CDTF">2024-01-15T15:29:34Z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0x0101008B4DD370EC31429186F3AD49F0D3098F004A77CEA22D3A40738DB9741B0FD4187A0081A297DA330C4955888849EBD611C2260090F901C1B51ABB44A57AB2322864E2A4</vt:lpwstr>
  </property>
  <property fmtid="{D5CDD505-2E9C-101B-9397-08002B2CF9AE}" pid="3" name="OECDCountry">
    <vt:lpwstr/>
  </property>
  <property fmtid="{D5CDD505-2E9C-101B-9397-08002B2CF9AE}" pid="4" name="OECDTopic">
    <vt:lpwstr/>
  </property>
  <property fmtid="{D5CDD505-2E9C-101B-9397-08002B2CF9AE}" pid="5" name="OECDCommittee">
    <vt:lpwstr/>
  </property>
  <property fmtid="{D5CDD505-2E9C-101B-9397-08002B2CF9AE}" pid="6" name="OECDPWB">
    <vt:lpwstr>1584;#2.1.1.1 CERI Learning from data (Education at a a Glance and non-cognitive and social skills)|499a7ada-3e22-4e9c-8e62-eeae6cfe6549</vt:lpwstr>
  </property>
  <property fmtid="{D5CDD505-2E9C-101B-9397-08002B2CF9AE}" pid="7" name="OECDKeywords">
    <vt:lpwstr/>
  </property>
  <property fmtid="{D5CDD505-2E9C-101B-9397-08002B2CF9AE}" pid="8" name="OECDHorizontalProjects">
    <vt:lpwstr/>
  </property>
  <property fmtid="{D5CDD505-2E9C-101B-9397-08002B2CF9AE}" pid="9" name="OECDProjectOwnerStructure">
    <vt:lpwstr/>
  </property>
  <property fmtid="{D5CDD505-2E9C-101B-9397-08002B2CF9AE}" pid="10" name="eShareOrganisationTaxHTField0">
    <vt:lpwstr/>
  </property>
  <property fmtid="{D5CDD505-2E9C-101B-9397-08002B2CF9AE}" pid="11" name="OECDOrganisation">
    <vt:lpwstr/>
  </property>
  <property fmtid="{D5CDD505-2E9C-101B-9397-08002B2CF9AE}" pid="12" name="_docset_NoMedatataSyncRequired">
    <vt:lpwstr>False</vt:lpwstr>
  </property>
</Properties>
</file>